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58" r:id="rId4"/>
  </p:sldMasterIdLst>
  <p:notesMasterIdLst>
    <p:notesMasterId r:id="rId39"/>
  </p:notesMasterIdLst>
  <p:handoutMasterIdLst>
    <p:handoutMasterId r:id="rId40"/>
  </p:handoutMasterIdLst>
  <p:sldIdLst>
    <p:sldId id="410" r:id="rId5"/>
    <p:sldId id="464" r:id="rId6"/>
    <p:sldId id="465" r:id="rId7"/>
    <p:sldId id="503" r:id="rId8"/>
    <p:sldId id="467" r:id="rId9"/>
    <p:sldId id="466" r:id="rId10"/>
    <p:sldId id="485" r:id="rId11"/>
    <p:sldId id="486" r:id="rId12"/>
    <p:sldId id="476" r:id="rId13"/>
    <p:sldId id="473" r:id="rId14"/>
    <p:sldId id="468" r:id="rId15"/>
    <p:sldId id="469" r:id="rId16"/>
    <p:sldId id="470" r:id="rId17"/>
    <p:sldId id="471" r:id="rId18"/>
    <p:sldId id="472" r:id="rId19"/>
    <p:sldId id="497" r:id="rId20"/>
    <p:sldId id="492" r:id="rId21"/>
    <p:sldId id="498" r:id="rId22"/>
    <p:sldId id="496" r:id="rId23"/>
    <p:sldId id="501" r:id="rId24"/>
    <p:sldId id="504" r:id="rId25"/>
    <p:sldId id="500" r:id="rId26"/>
    <p:sldId id="502" r:id="rId27"/>
    <p:sldId id="477" r:id="rId28"/>
    <p:sldId id="478" r:id="rId29"/>
    <p:sldId id="481" r:id="rId30"/>
    <p:sldId id="480" r:id="rId31"/>
    <p:sldId id="479" r:id="rId32"/>
    <p:sldId id="482" r:id="rId33"/>
    <p:sldId id="493" r:id="rId34"/>
    <p:sldId id="494" r:id="rId35"/>
    <p:sldId id="495" r:id="rId36"/>
    <p:sldId id="483" r:id="rId37"/>
    <p:sldId id="398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89095" autoAdjust="0"/>
  </p:normalViewPr>
  <p:slideViewPr>
    <p:cSldViewPr snapToGrid="0">
      <p:cViewPr varScale="1">
        <p:scale>
          <a:sx n="116" d="100"/>
          <a:sy n="116" d="100"/>
        </p:scale>
        <p:origin x="-252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380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microsoft.com/office/2018/10/relationships/authors" Target="author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commentAuthors" Target="commentAuthor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handoutMaster" Target="handoutMasters/handoutMaster1.xml" /><Relationship Id="rId45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81DDC-E6CD-4996-9268-EEE82599622C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</dgm:pt>
    <dgm:pt modelId="{BAF5C3EA-E537-42C3-A5A2-AC1ED9E2A953}">
      <dgm:prSet phldrT="[Text]"/>
      <dgm:spPr/>
      <dgm:t>
        <a:bodyPr/>
        <a:lstStyle/>
        <a:p>
          <a:r>
            <a:rPr lang="sr-Latn-RS"/>
            <a:t>loading/custom</a:t>
          </a:r>
          <a:endParaRPr lang="en-US" dirty="0"/>
        </a:p>
      </dgm:t>
    </dgm:pt>
    <dgm:pt modelId="{1CBD0CAC-FAC4-4168-9DEB-71DF0102028A}" type="parTrans" cxnId="{BC554805-696B-420E-AB02-820F6C6BA0A4}">
      <dgm:prSet/>
      <dgm:spPr/>
      <dgm:t>
        <a:bodyPr/>
        <a:lstStyle/>
        <a:p>
          <a:endParaRPr lang="en-US"/>
        </a:p>
      </dgm:t>
    </dgm:pt>
    <dgm:pt modelId="{F91E6444-EE00-4041-AD40-F6F55457E293}" type="sibTrans" cxnId="{BC554805-696B-420E-AB02-820F6C6BA0A4}">
      <dgm:prSet/>
      <dgm:spPr/>
      <dgm:t>
        <a:bodyPr/>
        <a:lstStyle/>
        <a:p>
          <a:endParaRPr lang="en-US"/>
        </a:p>
      </dgm:t>
    </dgm:pt>
    <dgm:pt modelId="{0B5BB32E-F745-4C76-A783-3DB67987116E}">
      <dgm:prSet phldrT="[Text]"/>
      <dgm:spPr/>
      <dgm:t>
        <a:bodyPr/>
        <a:lstStyle/>
        <a:p>
          <a:r>
            <a:rPr lang="sr-Latn-RS"/>
            <a:t>driving</a:t>
          </a:r>
          <a:endParaRPr lang="en-US" dirty="0"/>
        </a:p>
      </dgm:t>
    </dgm:pt>
    <dgm:pt modelId="{66E7D66D-56F8-43B5-9642-18927887F9E3}" type="parTrans" cxnId="{151265C7-8552-44FC-8B26-E2C7DAC759DE}">
      <dgm:prSet/>
      <dgm:spPr/>
      <dgm:t>
        <a:bodyPr/>
        <a:lstStyle/>
        <a:p>
          <a:endParaRPr lang="en-US"/>
        </a:p>
      </dgm:t>
    </dgm:pt>
    <dgm:pt modelId="{39C039A5-2BAB-484B-BC2D-08976C3EDF51}" type="sibTrans" cxnId="{151265C7-8552-44FC-8B26-E2C7DAC759DE}">
      <dgm:prSet/>
      <dgm:spPr/>
      <dgm:t>
        <a:bodyPr/>
        <a:lstStyle/>
        <a:p>
          <a:endParaRPr lang="en-US"/>
        </a:p>
      </dgm:t>
    </dgm:pt>
    <dgm:pt modelId="{BB25282B-784C-4733-B20C-1E8055609822}">
      <dgm:prSet phldrT="[Text]"/>
      <dgm:spPr/>
      <dgm:t>
        <a:bodyPr/>
        <a:lstStyle/>
        <a:p>
          <a:r>
            <a:rPr lang="sr-Latn-RS"/>
            <a:t>driving</a:t>
          </a:r>
          <a:endParaRPr lang="en-US" dirty="0"/>
        </a:p>
      </dgm:t>
    </dgm:pt>
    <dgm:pt modelId="{1D828EC2-1F69-440C-9174-2E88C181B00A}" type="parTrans" cxnId="{13D377FC-3E28-4876-8293-FAE85E2245A7}">
      <dgm:prSet/>
      <dgm:spPr/>
      <dgm:t>
        <a:bodyPr/>
        <a:lstStyle/>
        <a:p>
          <a:endParaRPr lang="en-US"/>
        </a:p>
      </dgm:t>
    </dgm:pt>
    <dgm:pt modelId="{05541587-7F36-4CFF-A457-618C97A4B85A}" type="sibTrans" cxnId="{13D377FC-3E28-4876-8293-FAE85E2245A7}">
      <dgm:prSet/>
      <dgm:spPr/>
      <dgm:t>
        <a:bodyPr/>
        <a:lstStyle/>
        <a:p>
          <a:endParaRPr lang="en-US"/>
        </a:p>
      </dgm:t>
    </dgm:pt>
    <dgm:pt modelId="{1ABF2767-BB14-46FD-97E5-7FABB846CCB1}">
      <dgm:prSet phldrT="[Text]"/>
      <dgm:spPr/>
      <dgm:t>
        <a:bodyPr/>
        <a:lstStyle/>
        <a:p>
          <a:r>
            <a:rPr lang="sr-Latn-RS"/>
            <a:t>pause or rest</a:t>
          </a:r>
          <a:endParaRPr lang="en-US" dirty="0"/>
        </a:p>
      </dgm:t>
    </dgm:pt>
    <dgm:pt modelId="{F71174D9-DFAF-440E-B71E-2516124C2E40}" type="parTrans" cxnId="{DAEA5DC3-0012-4E5C-903D-ADFECF24567F}">
      <dgm:prSet/>
      <dgm:spPr/>
      <dgm:t>
        <a:bodyPr/>
        <a:lstStyle/>
        <a:p>
          <a:endParaRPr lang="en-US"/>
        </a:p>
      </dgm:t>
    </dgm:pt>
    <dgm:pt modelId="{55B12069-AD25-4BC9-BA15-CF87342208D7}" type="sibTrans" cxnId="{DAEA5DC3-0012-4E5C-903D-ADFECF24567F}">
      <dgm:prSet/>
      <dgm:spPr/>
      <dgm:t>
        <a:bodyPr/>
        <a:lstStyle/>
        <a:p>
          <a:endParaRPr lang="en-US"/>
        </a:p>
      </dgm:t>
    </dgm:pt>
    <dgm:pt modelId="{E034B15A-7DE9-4E92-8DB8-D9EC5283C512}">
      <dgm:prSet phldrT="[Text]"/>
      <dgm:spPr/>
      <dgm:t>
        <a:bodyPr/>
        <a:lstStyle/>
        <a:p>
          <a:r>
            <a:rPr lang="sr-Latn-RS"/>
            <a:t>cross border </a:t>
          </a:r>
          <a:br>
            <a:rPr lang="sr-Latn-RS"/>
          </a:br>
          <a:r>
            <a:rPr lang="sr-Latn-RS"/>
            <a:t>non Schengen / Schengen</a:t>
          </a:r>
          <a:endParaRPr lang="en-US" dirty="0"/>
        </a:p>
      </dgm:t>
    </dgm:pt>
    <dgm:pt modelId="{70761689-ED6F-401A-9E53-350E8D64A339}" type="parTrans" cxnId="{DBE9664D-999D-4B61-AE50-4E5EEE070433}">
      <dgm:prSet/>
      <dgm:spPr/>
      <dgm:t>
        <a:bodyPr/>
        <a:lstStyle/>
        <a:p>
          <a:endParaRPr lang="en-US"/>
        </a:p>
      </dgm:t>
    </dgm:pt>
    <dgm:pt modelId="{51B394D0-7B58-4B80-B55D-E7538D40099C}" type="sibTrans" cxnId="{DBE9664D-999D-4B61-AE50-4E5EEE070433}">
      <dgm:prSet/>
      <dgm:spPr/>
      <dgm:t>
        <a:bodyPr/>
        <a:lstStyle/>
        <a:p>
          <a:endParaRPr lang="en-US"/>
        </a:p>
      </dgm:t>
    </dgm:pt>
    <dgm:pt modelId="{CEF9B016-51D0-4A36-97F4-7C24B53F0388}">
      <dgm:prSet phldrT="[Text]"/>
      <dgm:spPr/>
      <dgm:t>
        <a:bodyPr/>
        <a:lstStyle/>
        <a:p>
          <a:r>
            <a:rPr lang="sr-Latn-RS"/>
            <a:t>driving</a:t>
          </a:r>
          <a:endParaRPr lang="en-US" dirty="0"/>
        </a:p>
      </dgm:t>
    </dgm:pt>
    <dgm:pt modelId="{AE873C75-1B49-4CB6-92DA-D29A32839097}" type="parTrans" cxnId="{BC0FAF66-BBCA-47C5-9128-FFA75A57D126}">
      <dgm:prSet/>
      <dgm:spPr/>
      <dgm:t>
        <a:bodyPr/>
        <a:lstStyle/>
        <a:p>
          <a:endParaRPr lang="en-US"/>
        </a:p>
      </dgm:t>
    </dgm:pt>
    <dgm:pt modelId="{8C12BFA5-3A13-4073-983F-A6504D41E489}" type="sibTrans" cxnId="{BC0FAF66-BBCA-47C5-9128-FFA75A57D126}">
      <dgm:prSet/>
      <dgm:spPr/>
      <dgm:t>
        <a:bodyPr/>
        <a:lstStyle/>
        <a:p>
          <a:endParaRPr lang="en-US"/>
        </a:p>
      </dgm:t>
    </dgm:pt>
    <dgm:pt modelId="{6737EA54-02C0-4852-98E3-06F9B18EF936}">
      <dgm:prSet phldrT="[Text]"/>
      <dgm:spPr/>
      <dgm:t>
        <a:bodyPr/>
        <a:lstStyle/>
        <a:p>
          <a:r>
            <a:rPr lang="sr-Latn-RS"/>
            <a:t>pause or rest</a:t>
          </a:r>
          <a:endParaRPr lang="en-US" dirty="0"/>
        </a:p>
      </dgm:t>
    </dgm:pt>
    <dgm:pt modelId="{592A088E-1386-4A2F-9E22-16E6D2BD17D8}" type="parTrans" cxnId="{A4C779A6-A357-433C-8131-1A2BCE17F763}">
      <dgm:prSet/>
      <dgm:spPr/>
      <dgm:t>
        <a:bodyPr/>
        <a:lstStyle/>
        <a:p>
          <a:endParaRPr lang="en-US"/>
        </a:p>
      </dgm:t>
    </dgm:pt>
    <dgm:pt modelId="{79787C51-C85E-4A97-BE6A-A6BF1AF12984}" type="sibTrans" cxnId="{A4C779A6-A357-433C-8131-1A2BCE17F763}">
      <dgm:prSet/>
      <dgm:spPr/>
      <dgm:t>
        <a:bodyPr/>
        <a:lstStyle/>
        <a:p>
          <a:endParaRPr lang="en-US"/>
        </a:p>
      </dgm:t>
    </dgm:pt>
    <dgm:pt modelId="{2BA0ED41-2C22-4133-AAE5-857E19F86F9A}">
      <dgm:prSet phldrT="[Text]"/>
      <dgm:spPr/>
      <dgm:t>
        <a:bodyPr/>
        <a:lstStyle/>
        <a:p>
          <a:r>
            <a:rPr lang="sr-Latn-RS"/>
            <a:t>custom/unload</a:t>
          </a:r>
          <a:endParaRPr lang="en-US" dirty="0"/>
        </a:p>
      </dgm:t>
    </dgm:pt>
    <dgm:pt modelId="{CB45FCE2-A1A4-4D6A-8427-136975B80192}" type="parTrans" cxnId="{9250DFC6-8FCC-4A0A-B7AE-3709E4A61E31}">
      <dgm:prSet/>
      <dgm:spPr/>
      <dgm:t>
        <a:bodyPr/>
        <a:lstStyle/>
        <a:p>
          <a:endParaRPr lang="en-US"/>
        </a:p>
      </dgm:t>
    </dgm:pt>
    <dgm:pt modelId="{B78FE695-3986-4971-896C-5C4475384F99}" type="sibTrans" cxnId="{9250DFC6-8FCC-4A0A-B7AE-3709E4A61E31}">
      <dgm:prSet/>
      <dgm:spPr/>
      <dgm:t>
        <a:bodyPr/>
        <a:lstStyle/>
        <a:p>
          <a:endParaRPr lang="en-US"/>
        </a:p>
      </dgm:t>
    </dgm:pt>
    <dgm:pt modelId="{BAC96674-CB30-4603-BD4C-9CF53F965C92}" type="pres">
      <dgm:prSet presAssocID="{7D581DDC-E6CD-4996-9268-EEE82599622C}" presName="Name0" presStyleCnt="0">
        <dgm:presLayoutVars>
          <dgm:dir/>
          <dgm:resizeHandles val="exact"/>
        </dgm:presLayoutVars>
      </dgm:prSet>
      <dgm:spPr/>
    </dgm:pt>
    <dgm:pt modelId="{DA425198-166E-4445-B3A7-A3817D1B6B42}" type="pres">
      <dgm:prSet presAssocID="{7D581DDC-E6CD-4996-9268-EEE82599622C}" presName="arrow" presStyleLbl="bgShp" presStyleIdx="0" presStyleCnt="1" custLinFactNeighborX="106"/>
      <dgm:spPr/>
    </dgm:pt>
    <dgm:pt modelId="{301CD16D-86D7-42FC-A1C7-21997F8EBF09}" type="pres">
      <dgm:prSet presAssocID="{7D581DDC-E6CD-4996-9268-EEE82599622C}" presName="points" presStyleCnt="0"/>
      <dgm:spPr/>
    </dgm:pt>
    <dgm:pt modelId="{C784B599-4DCD-42C8-B0C7-24842D0366DB}" type="pres">
      <dgm:prSet presAssocID="{BAF5C3EA-E537-42C3-A5A2-AC1ED9E2A953}" presName="compositeA" presStyleCnt="0"/>
      <dgm:spPr/>
    </dgm:pt>
    <dgm:pt modelId="{A4CB26CB-792E-4C72-BF6F-10E539F6641B}" type="pres">
      <dgm:prSet presAssocID="{BAF5C3EA-E537-42C3-A5A2-AC1ED9E2A953}" presName="textA" presStyleLbl="revTx" presStyleIdx="0" presStyleCnt="8">
        <dgm:presLayoutVars>
          <dgm:bulletEnabled val="1"/>
        </dgm:presLayoutVars>
      </dgm:prSet>
      <dgm:spPr/>
    </dgm:pt>
    <dgm:pt modelId="{EDFA3581-EFA0-4E2F-BCC1-0947E7E21B36}" type="pres">
      <dgm:prSet presAssocID="{BAF5C3EA-E537-42C3-A5A2-AC1ED9E2A953}" presName="circleA" presStyleLbl="node1" presStyleIdx="0" presStyleCnt="8"/>
      <dgm:spPr>
        <a:ln>
          <a:solidFill>
            <a:srgbClr val="00B050"/>
          </a:solidFill>
        </a:ln>
      </dgm:spPr>
    </dgm:pt>
    <dgm:pt modelId="{FF572D55-A7D1-4E9E-87A8-DCF5D2C8D67E}" type="pres">
      <dgm:prSet presAssocID="{BAF5C3EA-E537-42C3-A5A2-AC1ED9E2A953}" presName="spaceA" presStyleCnt="0"/>
      <dgm:spPr/>
    </dgm:pt>
    <dgm:pt modelId="{4C7534DC-BA6A-4003-9317-E8673BD792A5}" type="pres">
      <dgm:prSet presAssocID="{F91E6444-EE00-4041-AD40-F6F55457E293}" presName="space" presStyleCnt="0"/>
      <dgm:spPr/>
    </dgm:pt>
    <dgm:pt modelId="{6891E6D0-E827-48C4-80BF-CA944B231717}" type="pres">
      <dgm:prSet presAssocID="{E034B15A-7DE9-4E92-8DB8-D9EC5283C512}" presName="compositeB" presStyleCnt="0"/>
      <dgm:spPr/>
    </dgm:pt>
    <dgm:pt modelId="{D2D5B593-CE26-4BEF-8A93-7687697E480E}" type="pres">
      <dgm:prSet presAssocID="{E034B15A-7DE9-4E92-8DB8-D9EC5283C512}" presName="textB" presStyleLbl="revTx" presStyleIdx="1" presStyleCnt="8">
        <dgm:presLayoutVars>
          <dgm:bulletEnabled val="1"/>
        </dgm:presLayoutVars>
      </dgm:prSet>
      <dgm:spPr/>
    </dgm:pt>
    <dgm:pt modelId="{AF6AD0A9-D777-4162-9E92-13EC6AA299DF}" type="pres">
      <dgm:prSet presAssocID="{E034B15A-7DE9-4E92-8DB8-D9EC5283C512}" presName="circleB" presStyleLbl="node1" presStyleIdx="1" presStyleCnt="8" custScaleY="99155"/>
      <dgm:spPr>
        <a:ln>
          <a:solidFill>
            <a:srgbClr val="FF0000"/>
          </a:solidFill>
        </a:ln>
      </dgm:spPr>
    </dgm:pt>
    <dgm:pt modelId="{4EEED930-4645-4483-A202-A867B9C9B192}" type="pres">
      <dgm:prSet presAssocID="{E034B15A-7DE9-4E92-8DB8-D9EC5283C512}" presName="spaceB" presStyleCnt="0"/>
      <dgm:spPr/>
    </dgm:pt>
    <dgm:pt modelId="{02AAD0D1-2D03-4DDD-807E-31A7199A3787}" type="pres">
      <dgm:prSet presAssocID="{51B394D0-7B58-4B80-B55D-E7538D40099C}" presName="space" presStyleCnt="0"/>
      <dgm:spPr/>
    </dgm:pt>
    <dgm:pt modelId="{4D368DFD-8D4B-4516-8B45-15E7D871E2A2}" type="pres">
      <dgm:prSet presAssocID="{CEF9B016-51D0-4A36-97F4-7C24B53F0388}" presName="compositeA" presStyleCnt="0"/>
      <dgm:spPr/>
    </dgm:pt>
    <dgm:pt modelId="{5E25C7BB-4F2C-4816-AF9D-5DFCD066F5BA}" type="pres">
      <dgm:prSet presAssocID="{CEF9B016-51D0-4A36-97F4-7C24B53F0388}" presName="textA" presStyleLbl="revTx" presStyleIdx="2" presStyleCnt="8">
        <dgm:presLayoutVars>
          <dgm:bulletEnabled val="1"/>
        </dgm:presLayoutVars>
      </dgm:prSet>
      <dgm:spPr/>
    </dgm:pt>
    <dgm:pt modelId="{9599A410-152A-417A-AE62-71BE07FD8476}" type="pres">
      <dgm:prSet presAssocID="{CEF9B016-51D0-4A36-97F4-7C24B53F0388}" presName="circleA" presStyleLbl="node1" presStyleIdx="2" presStyleCnt="8"/>
      <dgm:spPr/>
    </dgm:pt>
    <dgm:pt modelId="{1322C783-71D4-4932-BAE3-E81F59C048FD}" type="pres">
      <dgm:prSet presAssocID="{CEF9B016-51D0-4A36-97F4-7C24B53F0388}" presName="spaceA" presStyleCnt="0"/>
      <dgm:spPr/>
    </dgm:pt>
    <dgm:pt modelId="{51DEA677-8525-40C5-B71B-CB844BD779E2}" type="pres">
      <dgm:prSet presAssocID="{8C12BFA5-3A13-4073-983F-A6504D41E489}" presName="space" presStyleCnt="0"/>
      <dgm:spPr/>
    </dgm:pt>
    <dgm:pt modelId="{7AB530C4-1EC1-4156-9AB1-6F8C676A13BA}" type="pres">
      <dgm:prSet presAssocID="{1ABF2767-BB14-46FD-97E5-7FABB846CCB1}" presName="compositeB" presStyleCnt="0"/>
      <dgm:spPr/>
    </dgm:pt>
    <dgm:pt modelId="{AEBD162D-5840-45DF-8CF5-5F95F4D10566}" type="pres">
      <dgm:prSet presAssocID="{1ABF2767-BB14-46FD-97E5-7FABB846CCB1}" presName="textB" presStyleLbl="revTx" presStyleIdx="3" presStyleCnt="8" custLinFactNeighborX="-2925" custLinFactNeighborY="-60430">
        <dgm:presLayoutVars>
          <dgm:bulletEnabled val="1"/>
        </dgm:presLayoutVars>
      </dgm:prSet>
      <dgm:spPr/>
    </dgm:pt>
    <dgm:pt modelId="{E227C2E9-2D3B-4B86-A508-05CA69C9DCAC}" type="pres">
      <dgm:prSet presAssocID="{1ABF2767-BB14-46FD-97E5-7FABB846CCB1}" presName="circleB" presStyleLbl="node1" presStyleIdx="3" presStyleCnt="8"/>
      <dgm:spPr/>
    </dgm:pt>
    <dgm:pt modelId="{CEE94652-6FE6-4523-8B8A-6EAC6B863A08}" type="pres">
      <dgm:prSet presAssocID="{1ABF2767-BB14-46FD-97E5-7FABB846CCB1}" presName="spaceB" presStyleCnt="0"/>
      <dgm:spPr/>
    </dgm:pt>
    <dgm:pt modelId="{C20C4316-CEBB-4F57-B2B8-5F2C1A48788E}" type="pres">
      <dgm:prSet presAssocID="{55B12069-AD25-4BC9-BA15-CF87342208D7}" presName="space" presStyleCnt="0"/>
      <dgm:spPr/>
    </dgm:pt>
    <dgm:pt modelId="{CBBBC856-C248-4CD8-86A5-69BB235401A1}" type="pres">
      <dgm:prSet presAssocID="{0B5BB32E-F745-4C76-A783-3DB67987116E}" presName="compositeA" presStyleCnt="0"/>
      <dgm:spPr/>
    </dgm:pt>
    <dgm:pt modelId="{9A583AF6-ACC7-4C06-B430-21B4B39F0F2B}" type="pres">
      <dgm:prSet presAssocID="{0B5BB32E-F745-4C76-A783-3DB67987116E}" presName="textA" presStyleLbl="revTx" presStyleIdx="4" presStyleCnt="8">
        <dgm:presLayoutVars>
          <dgm:bulletEnabled val="1"/>
        </dgm:presLayoutVars>
      </dgm:prSet>
      <dgm:spPr/>
    </dgm:pt>
    <dgm:pt modelId="{21D592E2-0CC2-4B75-B73E-B54E88B85E17}" type="pres">
      <dgm:prSet presAssocID="{0B5BB32E-F745-4C76-A783-3DB67987116E}" presName="circleA" presStyleLbl="node1" presStyleIdx="4" presStyleCnt="8"/>
      <dgm:spPr/>
    </dgm:pt>
    <dgm:pt modelId="{B1532D1B-F40F-4259-88D5-6C7F96DE47D5}" type="pres">
      <dgm:prSet presAssocID="{0B5BB32E-F745-4C76-A783-3DB67987116E}" presName="spaceA" presStyleCnt="0"/>
      <dgm:spPr/>
    </dgm:pt>
    <dgm:pt modelId="{20AA017A-808C-4560-834C-362F3862F8E8}" type="pres">
      <dgm:prSet presAssocID="{39C039A5-2BAB-484B-BC2D-08976C3EDF51}" presName="space" presStyleCnt="0"/>
      <dgm:spPr/>
    </dgm:pt>
    <dgm:pt modelId="{66FA9BBA-C435-4A15-905F-D82FCCD2175D}" type="pres">
      <dgm:prSet presAssocID="{6737EA54-02C0-4852-98E3-06F9B18EF936}" presName="compositeB" presStyleCnt="0"/>
      <dgm:spPr/>
    </dgm:pt>
    <dgm:pt modelId="{3A72ED49-AF7D-4247-B7AA-44D7D4FA8A82}" type="pres">
      <dgm:prSet presAssocID="{6737EA54-02C0-4852-98E3-06F9B18EF936}" presName="textB" presStyleLbl="revTx" presStyleIdx="5" presStyleCnt="8" custLinFactNeighborX="975" custLinFactNeighborY="-59671">
        <dgm:presLayoutVars>
          <dgm:bulletEnabled val="1"/>
        </dgm:presLayoutVars>
      </dgm:prSet>
      <dgm:spPr/>
    </dgm:pt>
    <dgm:pt modelId="{847C460A-65B6-43DA-A424-6578392CA731}" type="pres">
      <dgm:prSet presAssocID="{6737EA54-02C0-4852-98E3-06F9B18EF936}" presName="circleB" presStyleLbl="node1" presStyleIdx="5" presStyleCnt="8"/>
      <dgm:spPr/>
    </dgm:pt>
    <dgm:pt modelId="{6D3EEA63-6DB8-4149-8FBD-FBCBD225AC9E}" type="pres">
      <dgm:prSet presAssocID="{6737EA54-02C0-4852-98E3-06F9B18EF936}" presName="spaceB" presStyleCnt="0"/>
      <dgm:spPr/>
    </dgm:pt>
    <dgm:pt modelId="{3AF868C9-ABF1-4B24-A47D-B34B1CD48005}" type="pres">
      <dgm:prSet presAssocID="{79787C51-C85E-4A97-BE6A-A6BF1AF12984}" presName="space" presStyleCnt="0"/>
      <dgm:spPr/>
    </dgm:pt>
    <dgm:pt modelId="{C2902999-C0B9-48E6-AFC2-BF660128C7D0}" type="pres">
      <dgm:prSet presAssocID="{BB25282B-784C-4733-B20C-1E8055609822}" presName="compositeA" presStyleCnt="0"/>
      <dgm:spPr/>
    </dgm:pt>
    <dgm:pt modelId="{2A43B5D3-E5E9-46B1-BA1B-894B60B9600B}" type="pres">
      <dgm:prSet presAssocID="{BB25282B-784C-4733-B20C-1E8055609822}" presName="textA" presStyleLbl="revTx" presStyleIdx="6" presStyleCnt="8">
        <dgm:presLayoutVars>
          <dgm:bulletEnabled val="1"/>
        </dgm:presLayoutVars>
      </dgm:prSet>
      <dgm:spPr/>
    </dgm:pt>
    <dgm:pt modelId="{5EC03D7C-3609-4B61-AEDE-61421F7A0877}" type="pres">
      <dgm:prSet presAssocID="{BB25282B-784C-4733-B20C-1E8055609822}" presName="circleA" presStyleLbl="node1" presStyleIdx="6" presStyleCnt="8"/>
      <dgm:spPr/>
    </dgm:pt>
    <dgm:pt modelId="{373F8085-6FB2-4362-8EB1-EFC48A9D2124}" type="pres">
      <dgm:prSet presAssocID="{BB25282B-784C-4733-B20C-1E8055609822}" presName="spaceA" presStyleCnt="0"/>
      <dgm:spPr/>
    </dgm:pt>
    <dgm:pt modelId="{679A59AD-C188-426A-9FFC-A6D69D349AD8}" type="pres">
      <dgm:prSet presAssocID="{05541587-7F36-4CFF-A457-618C97A4B85A}" presName="space" presStyleCnt="0"/>
      <dgm:spPr/>
    </dgm:pt>
    <dgm:pt modelId="{1AEBA9F0-44B6-4D4F-A91B-E9EDCB819658}" type="pres">
      <dgm:prSet presAssocID="{2BA0ED41-2C22-4133-AAE5-857E19F86F9A}" presName="compositeB" presStyleCnt="0"/>
      <dgm:spPr/>
    </dgm:pt>
    <dgm:pt modelId="{218C3201-8CBC-4594-A950-526E3D71A18F}" type="pres">
      <dgm:prSet presAssocID="{2BA0ED41-2C22-4133-AAE5-857E19F86F9A}" presName="textB" presStyleLbl="revTx" presStyleIdx="7" presStyleCnt="8" custLinFactNeighborX="-975" custLinFactNeighborY="-59671">
        <dgm:presLayoutVars>
          <dgm:bulletEnabled val="1"/>
        </dgm:presLayoutVars>
      </dgm:prSet>
      <dgm:spPr/>
    </dgm:pt>
    <dgm:pt modelId="{9818E20A-5BE7-4D29-A7A4-BA55032459BD}" type="pres">
      <dgm:prSet presAssocID="{2BA0ED41-2C22-4133-AAE5-857E19F86F9A}" presName="circleB" presStyleLbl="node1" presStyleIdx="7" presStyleCnt="8" custLinFactNeighborX="-1521" custLinFactNeighborY="-6081"/>
      <dgm:spPr>
        <a:ln>
          <a:solidFill>
            <a:srgbClr val="00B050"/>
          </a:solidFill>
        </a:ln>
      </dgm:spPr>
    </dgm:pt>
    <dgm:pt modelId="{AE54F0A8-E3A2-4114-A8BF-09A483230CB6}" type="pres">
      <dgm:prSet presAssocID="{2BA0ED41-2C22-4133-AAE5-857E19F86F9A}" presName="spaceB" presStyleCnt="0"/>
      <dgm:spPr/>
    </dgm:pt>
  </dgm:ptLst>
  <dgm:cxnLst>
    <dgm:cxn modelId="{BC554805-696B-420E-AB02-820F6C6BA0A4}" srcId="{7D581DDC-E6CD-4996-9268-EEE82599622C}" destId="{BAF5C3EA-E537-42C3-A5A2-AC1ED9E2A953}" srcOrd="0" destOrd="0" parTransId="{1CBD0CAC-FAC4-4168-9DEB-71DF0102028A}" sibTransId="{F91E6444-EE00-4041-AD40-F6F55457E293}"/>
    <dgm:cxn modelId="{D02C6F10-5B7D-48AF-ABAA-F49C99DC5295}" type="presOf" srcId="{E034B15A-7DE9-4E92-8DB8-D9EC5283C512}" destId="{D2D5B593-CE26-4BEF-8A93-7687697E480E}" srcOrd="0" destOrd="0" presId="urn:microsoft.com/office/officeart/2005/8/layout/hProcess11"/>
    <dgm:cxn modelId="{7CBD9D11-B89B-4B7A-9C3F-7C723418567D}" type="presOf" srcId="{2BA0ED41-2C22-4133-AAE5-857E19F86F9A}" destId="{218C3201-8CBC-4594-A950-526E3D71A18F}" srcOrd="0" destOrd="0" presId="urn:microsoft.com/office/officeart/2005/8/layout/hProcess11"/>
    <dgm:cxn modelId="{C01A5B46-F940-4A7D-B01A-B329A2FF4454}" type="presOf" srcId="{BAF5C3EA-E537-42C3-A5A2-AC1ED9E2A953}" destId="{A4CB26CB-792E-4C72-BF6F-10E539F6641B}" srcOrd="0" destOrd="0" presId="urn:microsoft.com/office/officeart/2005/8/layout/hProcess11"/>
    <dgm:cxn modelId="{BC0FAF66-BBCA-47C5-9128-FFA75A57D126}" srcId="{7D581DDC-E6CD-4996-9268-EEE82599622C}" destId="{CEF9B016-51D0-4A36-97F4-7C24B53F0388}" srcOrd="2" destOrd="0" parTransId="{AE873C75-1B49-4CB6-92DA-D29A32839097}" sibTransId="{8C12BFA5-3A13-4073-983F-A6504D41E489}"/>
    <dgm:cxn modelId="{DBE9664D-999D-4B61-AE50-4E5EEE070433}" srcId="{7D581DDC-E6CD-4996-9268-EEE82599622C}" destId="{E034B15A-7DE9-4E92-8DB8-D9EC5283C512}" srcOrd="1" destOrd="0" parTransId="{70761689-ED6F-401A-9E53-350E8D64A339}" sibTransId="{51B394D0-7B58-4B80-B55D-E7538D40099C}"/>
    <dgm:cxn modelId="{F0C6718D-68B4-4B7B-B9B1-6B246FD72DA5}" type="presOf" srcId="{0B5BB32E-F745-4C76-A783-3DB67987116E}" destId="{9A583AF6-ACC7-4C06-B430-21B4B39F0F2B}" srcOrd="0" destOrd="0" presId="urn:microsoft.com/office/officeart/2005/8/layout/hProcess11"/>
    <dgm:cxn modelId="{B0E58F91-A959-47F8-93E6-371D1D2AC171}" type="presOf" srcId="{BB25282B-784C-4733-B20C-1E8055609822}" destId="{2A43B5D3-E5E9-46B1-BA1B-894B60B9600B}" srcOrd="0" destOrd="0" presId="urn:microsoft.com/office/officeart/2005/8/layout/hProcess11"/>
    <dgm:cxn modelId="{D953179C-2B68-4A7D-9F4D-74BAF35CB918}" type="presOf" srcId="{7D581DDC-E6CD-4996-9268-EEE82599622C}" destId="{BAC96674-CB30-4603-BD4C-9CF53F965C92}" srcOrd="0" destOrd="0" presId="urn:microsoft.com/office/officeart/2005/8/layout/hProcess11"/>
    <dgm:cxn modelId="{A4C779A6-A357-433C-8131-1A2BCE17F763}" srcId="{7D581DDC-E6CD-4996-9268-EEE82599622C}" destId="{6737EA54-02C0-4852-98E3-06F9B18EF936}" srcOrd="5" destOrd="0" parTransId="{592A088E-1386-4A2F-9E22-16E6D2BD17D8}" sibTransId="{79787C51-C85E-4A97-BE6A-A6BF1AF12984}"/>
    <dgm:cxn modelId="{03DC58AA-FC83-4281-84B6-1BF39AAE3AC0}" type="presOf" srcId="{CEF9B016-51D0-4A36-97F4-7C24B53F0388}" destId="{5E25C7BB-4F2C-4816-AF9D-5DFCD066F5BA}" srcOrd="0" destOrd="0" presId="urn:microsoft.com/office/officeart/2005/8/layout/hProcess11"/>
    <dgm:cxn modelId="{2E3008BC-9C1A-4A66-9C02-C35D375A6564}" type="presOf" srcId="{1ABF2767-BB14-46FD-97E5-7FABB846CCB1}" destId="{AEBD162D-5840-45DF-8CF5-5F95F4D10566}" srcOrd="0" destOrd="0" presId="urn:microsoft.com/office/officeart/2005/8/layout/hProcess11"/>
    <dgm:cxn modelId="{DAEA5DC3-0012-4E5C-903D-ADFECF24567F}" srcId="{7D581DDC-E6CD-4996-9268-EEE82599622C}" destId="{1ABF2767-BB14-46FD-97E5-7FABB846CCB1}" srcOrd="3" destOrd="0" parTransId="{F71174D9-DFAF-440E-B71E-2516124C2E40}" sibTransId="{55B12069-AD25-4BC9-BA15-CF87342208D7}"/>
    <dgm:cxn modelId="{9250DFC6-8FCC-4A0A-B7AE-3709E4A61E31}" srcId="{7D581DDC-E6CD-4996-9268-EEE82599622C}" destId="{2BA0ED41-2C22-4133-AAE5-857E19F86F9A}" srcOrd="7" destOrd="0" parTransId="{CB45FCE2-A1A4-4D6A-8427-136975B80192}" sibTransId="{B78FE695-3986-4971-896C-5C4475384F99}"/>
    <dgm:cxn modelId="{151265C7-8552-44FC-8B26-E2C7DAC759DE}" srcId="{7D581DDC-E6CD-4996-9268-EEE82599622C}" destId="{0B5BB32E-F745-4C76-A783-3DB67987116E}" srcOrd="4" destOrd="0" parTransId="{66E7D66D-56F8-43B5-9642-18927887F9E3}" sibTransId="{39C039A5-2BAB-484B-BC2D-08976C3EDF51}"/>
    <dgm:cxn modelId="{13D377FC-3E28-4876-8293-FAE85E2245A7}" srcId="{7D581DDC-E6CD-4996-9268-EEE82599622C}" destId="{BB25282B-784C-4733-B20C-1E8055609822}" srcOrd="6" destOrd="0" parTransId="{1D828EC2-1F69-440C-9174-2E88C181B00A}" sibTransId="{05541587-7F36-4CFF-A457-618C97A4B85A}"/>
    <dgm:cxn modelId="{A92179FF-D1CA-439A-B6AC-2412A64E35A6}" type="presOf" srcId="{6737EA54-02C0-4852-98E3-06F9B18EF936}" destId="{3A72ED49-AF7D-4247-B7AA-44D7D4FA8A82}" srcOrd="0" destOrd="0" presId="urn:microsoft.com/office/officeart/2005/8/layout/hProcess11"/>
    <dgm:cxn modelId="{0B62197A-05F0-425F-9F32-FA19AE60F9FE}" type="presParOf" srcId="{BAC96674-CB30-4603-BD4C-9CF53F965C92}" destId="{DA425198-166E-4445-B3A7-A3817D1B6B42}" srcOrd="0" destOrd="0" presId="urn:microsoft.com/office/officeart/2005/8/layout/hProcess11"/>
    <dgm:cxn modelId="{69A91CFB-DC1C-43B8-AED2-AFE521CC0666}" type="presParOf" srcId="{BAC96674-CB30-4603-BD4C-9CF53F965C92}" destId="{301CD16D-86D7-42FC-A1C7-21997F8EBF09}" srcOrd="1" destOrd="0" presId="urn:microsoft.com/office/officeart/2005/8/layout/hProcess11"/>
    <dgm:cxn modelId="{A7B829D3-84D6-4D95-8A74-CE3D9EF004CE}" type="presParOf" srcId="{301CD16D-86D7-42FC-A1C7-21997F8EBF09}" destId="{C784B599-4DCD-42C8-B0C7-24842D0366DB}" srcOrd="0" destOrd="0" presId="urn:microsoft.com/office/officeart/2005/8/layout/hProcess11"/>
    <dgm:cxn modelId="{265DCC9C-73F3-45E7-A33C-E9CFF5ECFC0E}" type="presParOf" srcId="{C784B599-4DCD-42C8-B0C7-24842D0366DB}" destId="{A4CB26CB-792E-4C72-BF6F-10E539F6641B}" srcOrd="0" destOrd="0" presId="urn:microsoft.com/office/officeart/2005/8/layout/hProcess11"/>
    <dgm:cxn modelId="{89B96506-EEE4-4897-8A5C-F314C63EB530}" type="presParOf" srcId="{C784B599-4DCD-42C8-B0C7-24842D0366DB}" destId="{EDFA3581-EFA0-4E2F-BCC1-0947E7E21B36}" srcOrd="1" destOrd="0" presId="urn:microsoft.com/office/officeart/2005/8/layout/hProcess11"/>
    <dgm:cxn modelId="{8EE8FF9E-204F-4F96-8AB9-06B1D04DA206}" type="presParOf" srcId="{C784B599-4DCD-42C8-B0C7-24842D0366DB}" destId="{FF572D55-A7D1-4E9E-87A8-DCF5D2C8D67E}" srcOrd="2" destOrd="0" presId="urn:microsoft.com/office/officeart/2005/8/layout/hProcess11"/>
    <dgm:cxn modelId="{1616514B-3FFC-486A-8C67-7FCAB1B99728}" type="presParOf" srcId="{301CD16D-86D7-42FC-A1C7-21997F8EBF09}" destId="{4C7534DC-BA6A-4003-9317-E8673BD792A5}" srcOrd="1" destOrd="0" presId="urn:microsoft.com/office/officeart/2005/8/layout/hProcess11"/>
    <dgm:cxn modelId="{0C9D6A52-78F3-49E0-8419-9EB2F7C44B53}" type="presParOf" srcId="{301CD16D-86D7-42FC-A1C7-21997F8EBF09}" destId="{6891E6D0-E827-48C4-80BF-CA944B231717}" srcOrd="2" destOrd="0" presId="urn:microsoft.com/office/officeart/2005/8/layout/hProcess11"/>
    <dgm:cxn modelId="{5620D002-CAB1-4EF1-8988-1C6BA76A4BD9}" type="presParOf" srcId="{6891E6D0-E827-48C4-80BF-CA944B231717}" destId="{D2D5B593-CE26-4BEF-8A93-7687697E480E}" srcOrd="0" destOrd="0" presId="urn:microsoft.com/office/officeart/2005/8/layout/hProcess11"/>
    <dgm:cxn modelId="{E875A666-C953-4D3B-9ECE-7412E97E727B}" type="presParOf" srcId="{6891E6D0-E827-48C4-80BF-CA944B231717}" destId="{AF6AD0A9-D777-4162-9E92-13EC6AA299DF}" srcOrd="1" destOrd="0" presId="urn:microsoft.com/office/officeart/2005/8/layout/hProcess11"/>
    <dgm:cxn modelId="{410DEE17-43DF-4A96-83FD-C294DE41C939}" type="presParOf" srcId="{6891E6D0-E827-48C4-80BF-CA944B231717}" destId="{4EEED930-4645-4483-A202-A867B9C9B192}" srcOrd="2" destOrd="0" presId="urn:microsoft.com/office/officeart/2005/8/layout/hProcess11"/>
    <dgm:cxn modelId="{A38D6D85-E13A-4DD4-8EE7-68A1B2BF3CFC}" type="presParOf" srcId="{301CD16D-86D7-42FC-A1C7-21997F8EBF09}" destId="{02AAD0D1-2D03-4DDD-807E-31A7199A3787}" srcOrd="3" destOrd="0" presId="urn:microsoft.com/office/officeart/2005/8/layout/hProcess11"/>
    <dgm:cxn modelId="{F4515DF0-0801-4C7B-B5F4-D45A9666E675}" type="presParOf" srcId="{301CD16D-86D7-42FC-A1C7-21997F8EBF09}" destId="{4D368DFD-8D4B-4516-8B45-15E7D871E2A2}" srcOrd="4" destOrd="0" presId="urn:microsoft.com/office/officeart/2005/8/layout/hProcess11"/>
    <dgm:cxn modelId="{3E2EAF46-9BA2-41DA-A26B-B92F8AEB29E6}" type="presParOf" srcId="{4D368DFD-8D4B-4516-8B45-15E7D871E2A2}" destId="{5E25C7BB-4F2C-4816-AF9D-5DFCD066F5BA}" srcOrd="0" destOrd="0" presId="urn:microsoft.com/office/officeart/2005/8/layout/hProcess11"/>
    <dgm:cxn modelId="{18337A90-C1E0-4A18-955F-C0168393481A}" type="presParOf" srcId="{4D368DFD-8D4B-4516-8B45-15E7D871E2A2}" destId="{9599A410-152A-417A-AE62-71BE07FD8476}" srcOrd="1" destOrd="0" presId="urn:microsoft.com/office/officeart/2005/8/layout/hProcess11"/>
    <dgm:cxn modelId="{8D8A8F9C-C8B0-41E5-BA7B-FF40136F62DE}" type="presParOf" srcId="{4D368DFD-8D4B-4516-8B45-15E7D871E2A2}" destId="{1322C783-71D4-4932-BAE3-E81F59C048FD}" srcOrd="2" destOrd="0" presId="urn:microsoft.com/office/officeart/2005/8/layout/hProcess11"/>
    <dgm:cxn modelId="{78975044-A6E9-497F-8BF9-16E022355861}" type="presParOf" srcId="{301CD16D-86D7-42FC-A1C7-21997F8EBF09}" destId="{51DEA677-8525-40C5-B71B-CB844BD779E2}" srcOrd="5" destOrd="0" presId="urn:microsoft.com/office/officeart/2005/8/layout/hProcess11"/>
    <dgm:cxn modelId="{DC80D600-C111-49C7-AA17-BBCF9E42CAD5}" type="presParOf" srcId="{301CD16D-86D7-42FC-A1C7-21997F8EBF09}" destId="{7AB530C4-1EC1-4156-9AB1-6F8C676A13BA}" srcOrd="6" destOrd="0" presId="urn:microsoft.com/office/officeart/2005/8/layout/hProcess11"/>
    <dgm:cxn modelId="{8006DB5A-80F4-4DF6-B63A-DF32E8FD086A}" type="presParOf" srcId="{7AB530C4-1EC1-4156-9AB1-6F8C676A13BA}" destId="{AEBD162D-5840-45DF-8CF5-5F95F4D10566}" srcOrd="0" destOrd="0" presId="urn:microsoft.com/office/officeart/2005/8/layout/hProcess11"/>
    <dgm:cxn modelId="{9944EFEC-3FB1-4B7B-9CD2-7CB8387AE0C0}" type="presParOf" srcId="{7AB530C4-1EC1-4156-9AB1-6F8C676A13BA}" destId="{E227C2E9-2D3B-4B86-A508-05CA69C9DCAC}" srcOrd="1" destOrd="0" presId="urn:microsoft.com/office/officeart/2005/8/layout/hProcess11"/>
    <dgm:cxn modelId="{94B89157-9514-4572-8A66-D0C73285C529}" type="presParOf" srcId="{7AB530C4-1EC1-4156-9AB1-6F8C676A13BA}" destId="{CEE94652-6FE6-4523-8B8A-6EAC6B863A08}" srcOrd="2" destOrd="0" presId="urn:microsoft.com/office/officeart/2005/8/layout/hProcess11"/>
    <dgm:cxn modelId="{36AF2F69-A41D-4CFB-BE62-3E43E589DD13}" type="presParOf" srcId="{301CD16D-86D7-42FC-A1C7-21997F8EBF09}" destId="{C20C4316-CEBB-4F57-B2B8-5F2C1A48788E}" srcOrd="7" destOrd="0" presId="urn:microsoft.com/office/officeart/2005/8/layout/hProcess11"/>
    <dgm:cxn modelId="{47F36823-381F-431D-89A1-71940D5D3760}" type="presParOf" srcId="{301CD16D-86D7-42FC-A1C7-21997F8EBF09}" destId="{CBBBC856-C248-4CD8-86A5-69BB235401A1}" srcOrd="8" destOrd="0" presId="urn:microsoft.com/office/officeart/2005/8/layout/hProcess11"/>
    <dgm:cxn modelId="{6238F957-ABEC-4CCD-8D67-FA7E6FA776D9}" type="presParOf" srcId="{CBBBC856-C248-4CD8-86A5-69BB235401A1}" destId="{9A583AF6-ACC7-4C06-B430-21B4B39F0F2B}" srcOrd="0" destOrd="0" presId="urn:microsoft.com/office/officeart/2005/8/layout/hProcess11"/>
    <dgm:cxn modelId="{63A4A97F-89A4-40A6-8B11-68E72BDBD142}" type="presParOf" srcId="{CBBBC856-C248-4CD8-86A5-69BB235401A1}" destId="{21D592E2-0CC2-4B75-B73E-B54E88B85E17}" srcOrd="1" destOrd="0" presId="urn:microsoft.com/office/officeart/2005/8/layout/hProcess11"/>
    <dgm:cxn modelId="{D511717C-73E2-4AD7-9B3B-BE8CFE021C54}" type="presParOf" srcId="{CBBBC856-C248-4CD8-86A5-69BB235401A1}" destId="{B1532D1B-F40F-4259-88D5-6C7F96DE47D5}" srcOrd="2" destOrd="0" presId="urn:microsoft.com/office/officeart/2005/8/layout/hProcess11"/>
    <dgm:cxn modelId="{43EDA652-73A5-44FE-9E1A-71775EC6CC52}" type="presParOf" srcId="{301CD16D-86D7-42FC-A1C7-21997F8EBF09}" destId="{20AA017A-808C-4560-834C-362F3862F8E8}" srcOrd="9" destOrd="0" presId="urn:microsoft.com/office/officeart/2005/8/layout/hProcess11"/>
    <dgm:cxn modelId="{B589CBC8-4B27-4B67-81C3-393987611F42}" type="presParOf" srcId="{301CD16D-86D7-42FC-A1C7-21997F8EBF09}" destId="{66FA9BBA-C435-4A15-905F-D82FCCD2175D}" srcOrd="10" destOrd="0" presId="urn:microsoft.com/office/officeart/2005/8/layout/hProcess11"/>
    <dgm:cxn modelId="{9EB810DF-DDA9-487D-93E8-03ED7DCAA38A}" type="presParOf" srcId="{66FA9BBA-C435-4A15-905F-D82FCCD2175D}" destId="{3A72ED49-AF7D-4247-B7AA-44D7D4FA8A82}" srcOrd="0" destOrd="0" presId="urn:microsoft.com/office/officeart/2005/8/layout/hProcess11"/>
    <dgm:cxn modelId="{4C8AAF78-82F0-498F-9711-106CEC4677DC}" type="presParOf" srcId="{66FA9BBA-C435-4A15-905F-D82FCCD2175D}" destId="{847C460A-65B6-43DA-A424-6578392CA731}" srcOrd="1" destOrd="0" presId="urn:microsoft.com/office/officeart/2005/8/layout/hProcess11"/>
    <dgm:cxn modelId="{9039BFD3-B5F9-4424-99D7-C64547AB0A02}" type="presParOf" srcId="{66FA9BBA-C435-4A15-905F-D82FCCD2175D}" destId="{6D3EEA63-6DB8-4149-8FBD-FBCBD225AC9E}" srcOrd="2" destOrd="0" presId="urn:microsoft.com/office/officeart/2005/8/layout/hProcess11"/>
    <dgm:cxn modelId="{C1B67F72-3074-40FF-9338-A72DB6B6A970}" type="presParOf" srcId="{301CD16D-86D7-42FC-A1C7-21997F8EBF09}" destId="{3AF868C9-ABF1-4B24-A47D-B34B1CD48005}" srcOrd="11" destOrd="0" presId="urn:microsoft.com/office/officeart/2005/8/layout/hProcess11"/>
    <dgm:cxn modelId="{E6BA2DD3-7C25-4FF7-91DC-80280EA2027F}" type="presParOf" srcId="{301CD16D-86D7-42FC-A1C7-21997F8EBF09}" destId="{C2902999-C0B9-48E6-AFC2-BF660128C7D0}" srcOrd="12" destOrd="0" presId="urn:microsoft.com/office/officeart/2005/8/layout/hProcess11"/>
    <dgm:cxn modelId="{1354F243-10FE-4C2D-AA5A-DD84C63D20D0}" type="presParOf" srcId="{C2902999-C0B9-48E6-AFC2-BF660128C7D0}" destId="{2A43B5D3-E5E9-46B1-BA1B-894B60B9600B}" srcOrd="0" destOrd="0" presId="urn:microsoft.com/office/officeart/2005/8/layout/hProcess11"/>
    <dgm:cxn modelId="{495BBCB3-8134-4BC5-A6B2-088C84C72BDE}" type="presParOf" srcId="{C2902999-C0B9-48E6-AFC2-BF660128C7D0}" destId="{5EC03D7C-3609-4B61-AEDE-61421F7A0877}" srcOrd="1" destOrd="0" presId="urn:microsoft.com/office/officeart/2005/8/layout/hProcess11"/>
    <dgm:cxn modelId="{182A8589-C1E1-4DD6-ABEC-A594452A3971}" type="presParOf" srcId="{C2902999-C0B9-48E6-AFC2-BF660128C7D0}" destId="{373F8085-6FB2-4362-8EB1-EFC48A9D2124}" srcOrd="2" destOrd="0" presId="urn:microsoft.com/office/officeart/2005/8/layout/hProcess11"/>
    <dgm:cxn modelId="{B8E47888-1991-44B1-934E-6D8359BA874A}" type="presParOf" srcId="{301CD16D-86D7-42FC-A1C7-21997F8EBF09}" destId="{679A59AD-C188-426A-9FFC-A6D69D349AD8}" srcOrd="13" destOrd="0" presId="urn:microsoft.com/office/officeart/2005/8/layout/hProcess11"/>
    <dgm:cxn modelId="{ABF1D7D7-115B-4E18-AC20-E25809EB7EA5}" type="presParOf" srcId="{301CD16D-86D7-42FC-A1C7-21997F8EBF09}" destId="{1AEBA9F0-44B6-4D4F-A91B-E9EDCB819658}" srcOrd="14" destOrd="0" presId="urn:microsoft.com/office/officeart/2005/8/layout/hProcess11"/>
    <dgm:cxn modelId="{1FC16CDC-1E0E-4219-B0FC-AF88D28FC348}" type="presParOf" srcId="{1AEBA9F0-44B6-4D4F-A91B-E9EDCB819658}" destId="{218C3201-8CBC-4594-A950-526E3D71A18F}" srcOrd="0" destOrd="0" presId="urn:microsoft.com/office/officeart/2005/8/layout/hProcess11"/>
    <dgm:cxn modelId="{77AB493D-D119-415F-A9BC-5401D108EDAC}" type="presParOf" srcId="{1AEBA9F0-44B6-4D4F-A91B-E9EDCB819658}" destId="{9818E20A-5BE7-4D29-A7A4-BA55032459BD}" srcOrd="1" destOrd="0" presId="urn:microsoft.com/office/officeart/2005/8/layout/hProcess11"/>
    <dgm:cxn modelId="{221E4F4E-1C19-4E26-AB04-326C4D20D31F}" type="presParOf" srcId="{1AEBA9F0-44B6-4D4F-A91B-E9EDCB819658}" destId="{AE54F0A8-E3A2-4114-A8BF-09A483230CB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74C97B-4657-4369-AEB1-9E333ED381C8}" type="doc">
      <dgm:prSet loTypeId="urn:microsoft.com/office/officeart/2005/8/layout/hierarchy2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94B91F8-9C86-4B3F-927A-A77A4DCDC107}">
      <dgm:prSet phldrT="[Text]"/>
      <dgm:spPr/>
      <dgm:t>
        <a:bodyPr/>
        <a:lstStyle/>
        <a:p>
          <a:r>
            <a:rPr lang="en-US" dirty="0"/>
            <a:t>EC</a:t>
          </a:r>
        </a:p>
      </dgm:t>
    </dgm:pt>
    <dgm:pt modelId="{0EEC7063-7051-42A4-BAB2-6BAA3B254D7C}" type="parTrans" cxnId="{1BF70C11-2594-45A8-B34B-6A094E41C469}">
      <dgm:prSet/>
      <dgm:spPr/>
      <dgm:t>
        <a:bodyPr/>
        <a:lstStyle/>
        <a:p>
          <a:endParaRPr lang="en-US"/>
        </a:p>
      </dgm:t>
    </dgm:pt>
    <dgm:pt modelId="{5370782E-126D-4790-974B-E06BDCC8AB9F}" type="sibTrans" cxnId="{1BF70C11-2594-45A8-B34B-6A094E41C469}">
      <dgm:prSet/>
      <dgm:spPr/>
      <dgm:t>
        <a:bodyPr/>
        <a:lstStyle/>
        <a:p>
          <a:endParaRPr lang="en-US"/>
        </a:p>
      </dgm:t>
    </dgm:pt>
    <dgm:pt modelId="{DBF2B2E7-E743-4A7B-9C1D-9CBEF3CAC423}">
      <dgm:prSet phldrT="[Text]" custT="1"/>
      <dgm:spPr/>
      <dgm:t>
        <a:bodyPr/>
        <a:lstStyle/>
        <a:p>
          <a:r>
            <a:rPr lang="en-US" sz="2000" dirty="0"/>
            <a:t>“extended legal stay</a:t>
          </a:r>
          <a:r>
            <a:rPr lang="en-US" sz="1100" dirty="0"/>
            <a:t>”</a:t>
          </a:r>
        </a:p>
      </dgm:t>
    </dgm:pt>
    <dgm:pt modelId="{39D7FC06-9389-4438-BF73-07C89B963DBF}" type="parTrans" cxnId="{003A8C9A-3069-411F-B95C-6A96140E25E2}">
      <dgm:prSet/>
      <dgm:spPr/>
      <dgm:t>
        <a:bodyPr/>
        <a:lstStyle/>
        <a:p>
          <a:endParaRPr lang="en-US"/>
        </a:p>
      </dgm:t>
    </dgm:pt>
    <dgm:pt modelId="{974503A4-5315-4DEE-9B49-F585116EEA0F}" type="sibTrans" cxnId="{003A8C9A-3069-411F-B95C-6A96140E25E2}">
      <dgm:prSet/>
      <dgm:spPr/>
      <dgm:t>
        <a:bodyPr/>
        <a:lstStyle/>
        <a:p>
          <a:endParaRPr lang="en-US"/>
        </a:p>
      </dgm:t>
    </dgm:pt>
    <dgm:pt modelId="{BAC2B16B-BE80-4F59-8509-692134BCC752}">
      <dgm:prSet phldrT="[Text]"/>
      <dgm:spPr/>
      <dgm:t>
        <a:bodyPr/>
        <a:lstStyle/>
        <a:p>
          <a:r>
            <a:rPr lang="en-US" dirty="0"/>
            <a:t>H</a:t>
          </a:r>
        </a:p>
      </dgm:t>
    </dgm:pt>
    <dgm:pt modelId="{7ED8C158-00A3-4F72-A75A-D05B8B0A02B3}" type="parTrans" cxnId="{C36FC97C-74A4-4EDB-9C59-8597DF7FA16C}">
      <dgm:prSet/>
      <dgm:spPr/>
      <dgm:t>
        <a:bodyPr/>
        <a:lstStyle/>
        <a:p>
          <a:endParaRPr lang="en-US"/>
        </a:p>
      </dgm:t>
    </dgm:pt>
    <dgm:pt modelId="{6E1AF674-EC8E-4B33-BF4A-D13A635277DC}" type="sibTrans" cxnId="{C36FC97C-74A4-4EDB-9C59-8597DF7FA16C}">
      <dgm:prSet/>
      <dgm:spPr/>
      <dgm:t>
        <a:bodyPr/>
        <a:lstStyle/>
        <a:p>
          <a:endParaRPr lang="en-US"/>
        </a:p>
      </dgm:t>
    </dgm:pt>
    <dgm:pt modelId="{73B4C8BB-6532-4E2B-A273-B1DFB71C4549}">
      <dgm:prSet phldrT="[Text]" custT="1"/>
      <dgm:spPr/>
      <dgm:t>
        <a:bodyPr/>
        <a:lstStyle/>
        <a:p>
          <a:r>
            <a:rPr lang="en-US" sz="2000" dirty="0"/>
            <a:t>Annex 7</a:t>
          </a:r>
        </a:p>
        <a:p>
          <a:r>
            <a:rPr lang="en-US" sz="2000" dirty="0"/>
            <a:t>cross border workers</a:t>
          </a:r>
        </a:p>
      </dgm:t>
    </dgm:pt>
    <dgm:pt modelId="{ADC1AA02-24A3-43B4-B637-AE0412A5BC1D}" type="parTrans" cxnId="{E70CAC94-74B3-44F1-85F3-5F631D605740}">
      <dgm:prSet/>
      <dgm:spPr/>
      <dgm:t>
        <a:bodyPr/>
        <a:lstStyle/>
        <a:p>
          <a:endParaRPr lang="en-US"/>
        </a:p>
      </dgm:t>
    </dgm:pt>
    <dgm:pt modelId="{CD516954-6806-41CE-A67A-8C64F3E35B3F}" type="sibTrans" cxnId="{E70CAC94-74B3-44F1-85F3-5F631D605740}">
      <dgm:prSet/>
      <dgm:spPr/>
      <dgm:t>
        <a:bodyPr/>
        <a:lstStyle/>
        <a:p>
          <a:endParaRPr lang="en-US"/>
        </a:p>
      </dgm:t>
    </dgm:pt>
    <dgm:pt modelId="{2807D1D6-E4B0-4E1C-A103-5FAD500A3E2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rgbClr val="FF0000"/>
              </a:solidFill>
            </a:rPr>
            <a:t>how to apply?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rgbClr val="FF0000"/>
              </a:solidFill>
            </a:rPr>
            <a:t>how to fulfill cause it is not one border crossing?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rgbClr val="FF0000"/>
              </a:solidFill>
            </a:rPr>
            <a:t>what about internal checks?</a:t>
          </a:r>
        </a:p>
      </dgm:t>
    </dgm:pt>
    <dgm:pt modelId="{1CC13575-87C2-4592-B6CB-1CB1D64840FF}" type="parTrans" cxnId="{3738378B-C218-47CE-B914-D537BA375E9A}">
      <dgm:prSet/>
      <dgm:spPr/>
      <dgm:t>
        <a:bodyPr/>
        <a:lstStyle/>
        <a:p>
          <a:endParaRPr lang="en-US"/>
        </a:p>
      </dgm:t>
    </dgm:pt>
    <dgm:pt modelId="{7010865A-CF15-4986-8738-5D9D9FCBDE3F}" type="sibTrans" cxnId="{3738378B-C218-47CE-B914-D537BA375E9A}">
      <dgm:prSet/>
      <dgm:spPr/>
      <dgm:t>
        <a:bodyPr/>
        <a:lstStyle/>
        <a:p>
          <a:endParaRPr lang="en-US"/>
        </a:p>
      </dgm:t>
    </dgm:pt>
    <dgm:pt modelId="{21BBF292-7387-485C-8EC3-3AF3D9A0C6E4}">
      <dgm:prSet/>
      <dgm:spPr/>
      <dgm:t>
        <a:bodyPr/>
        <a:lstStyle/>
        <a:p>
          <a:r>
            <a:rPr lang="en-US" dirty="0"/>
            <a:t>CRO</a:t>
          </a:r>
        </a:p>
      </dgm:t>
    </dgm:pt>
    <dgm:pt modelId="{D498B2B8-73F6-42F2-B0F8-B89E72A5B0F5}" type="parTrans" cxnId="{59A2314F-6EC7-49BE-BED5-FC355D535DF2}">
      <dgm:prSet/>
      <dgm:spPr/>
      <dgm:t>
        <a:bodyPr/>
        <a:lstStyle/>
        <a:p>
          <a:endParaRPr lang="en-US"/>
        </a:p>
      </dgm:t>
    </dgm:pt>
    <dgm:pt modelId="{7F2F1AC9-4E5E-4CEB-8347-35FE5A7DABBA}" type="sibTrans" cxnId="{59A2314F-6EC7-49BE-BED5-FC355D535DF2}">
      <dgm:prSet/>
      <dgm:spPr/>
      <dgm:t>
        <a:bodyPr/>
        <a:lstStyle/>
        <a:p>
          <a:endParaRPr lang="en-US"/>
        </a:p>
      </dgm:t>
    </dgm:pt>
    <dgm:pt modelId="{09C5CB20-ACE9-456F-8221-C248375E8DED}">
      <dgm:prSet/>
      <dgm:spPr/>
      <dgm:t>
        <a:bodyPr/>
        <a:lstStyle/>
        <a:p>
          <a:r>
            <a:rPr lang="en-US" dirty="0"/>
            <a:t>BG</a:t>
          </a:r>
        </a:p>
      </dgm:t>
    </dgm:pt>
    <dgm:pt modelId="{063CEA33-9829-4E45-9317-4B7E87744681}" type="parTrans" cxnId="{594DA838-7494-4E72-BBC4-2ACBC79600EC}">
      <dgm:prSet/>
      <dgm:spPr/>
      <dgm:t>
        <a:bodyPr/>
        <a:lstStyle/>
        <a:p>
          <a:endParaRPr lang="en-US"/>
        </a:p>
      </dgm:t>
    </dgm:pt>
    <dgm:pt modelId="{66D0C413-4C8D-435C-9E0A-269B4476CEEC}" type="sibTrans" cxnId="{594DA838-7494-4E72-BBC4-2ACBC79600EC}">
      <dgm:prSet/>
      <dgm:spPr/>
      <dgm:t>
        <a:bodyPr/>
        <a:lstStyle/>
        <a:p>
          <a:endParaRPr lang="en-US"/>
        </a:p>
      </dgm:t>
    </dgm:pt>
    <dgm:pt modelId="{EE951AAD-EF3B-4F65-94FA-EFFAE9147A86}">
      <dgm:prSet/>
      <dgm:spPr/>
      <dgm:t>
        <a:bodyPr/>
        <a:lstStyle/>
        <a:p>
          <a:r>
            <a:rPr lang="en-US" dirty="0"/>
            <a:t>RO</a:t>
          </a:r>
        </a:p>
      </dgm:t>
    </dgm:pt>
    <dgm:pt modelId="{32809211-5C7E-46CD-AC57-7FFC9828F640}" type="parTrans" cxnId="{DF6015F6-F14D-436D-8D3D-6106A1D019C6}">
      <dgm:prSet/>
      <dgm:spPr/>
      <dgm:t>
        <a:bodyPr/>
        <a:lstStyle/>
        <a:p>
          <a:endParaRPr lang="en-US"/>
        </a:p>
      </dgm:t>
    </dgm:pt>
    <dgm:pt modelId="{AA562A4F-BC26-404B-9178-E1B87D20C594}" type="sibTrans" cxnId="{DF6015F6-F14D-436D-8D3D-6106A1D019C6}">
      <dgm:prSet/>
      <dgm:spPr/>
      <dgm:t>
        <a:bodyPr/>
        <a:lstStyle/>
        <a:p>
          <a:endParaRPr lang="en-US"/>
        </a:p>
      </dgm:t>
    </dgm:pt>
    <dgm:pt modelId="{C1C9F9F9-E26E-482B-9049-D0C90B1C4C3D}">
      <dgm:prSet/>
      <dgm:spPr/>
      <dgm:t>
        <a:bodyPr/>
        <a:lstStyle/>
        <a:p>
          <a:r>
            <a:rPr lang="en-US" dirty="0"/>
            <a:t>GR</a:t>
          </a:r>
        </a:p>
      </dgm:t>
    </dgm:pt>
    <dgm:pt modelId="{17099C0F-FE1B-414F-828C-FF48639DAF5A}" type="parTrans" cxnId="{E8D16ACA-6E9E-4FE2-B057-9B5A7F05C03F}">
      <dgm:prSet/>
      <dgm:spPr/>
      <dgm:t>
        <a:bodyPr/>
        <a:lstStyle/>
        <a:p>
          <a:endParaRPr lang="en-US"/>
        </a:p>
      </dgm:t>
    </dgm:pt>
    <dgm:pt modelId="{ECDE3951-DC30-4FDF-BDC4-EF3BBF2F450A}" type="sibTrans" cxnId="{E8D16ACA-6E9E-4FE2-B057-9B5A7F05C03F}">
      <dgm:prSet/>
      <dgm:spPr/>
      <dgm:t>
        <a:bodyPr/>
        <a:lstStyle/>
        <a:p>
          <a:endParaRPr lang="en-US"/>
        </a:p>
      </dgm:t>
    </dgm:pt>
    <dgm:pt modelId="{260DCA5C-BA05-452A-B88C-0AC5914D4645}">
      <dgm:prSet/>
      <dgm:spPr/>
      <dgm:t>
        <a:bodyPr/>
        <a:lstStyle/>
        <a:p>
          <a:r>
            <a:rPr lang="en-US" dirty="0"/>
            <a:t>NOT POSSIBLE</a:t>
          </a:r>
        </a:p>
      </dgm:t>
    </dgm:pt>
    <dgm:pt modelId="{C37D4183-3643-4302-9211-BA3053F430BC}" type="parTrans" cxnId="{112BF0F6-D79A-4F13-AA74-594A4C9EA3E2}">
      <dgm:prSet/>
      <dgm:spPr/>
      <dgm:t>
        <a:bodyPr/>
        <a:lstStyle/>
        <a:p>
          <a:endParaRPr lang="en-US"/>
        </a:p>
      </dgm:t>
    </dgm:pt>
    <dgm:pt modelId="{D2E3652A-F92A-4902-A541-E6B6820208D8}" type="sibTrans" cxnId="{112BF0F6-D79A-4F13-AA74-594A4C9EA3E2}">
      <dgm:prSet/>
      <dgm:spPr/>
      <dgm:t>
        <a:bodyPr/>
        <a:lstStyle/>
        <a:p>
          <a:endParaRPr lang="en-US"/>
        </a:p>
      </dgm:t>
    </dgm:pt>
    <dgm:pt modelId="{173AB8C4-DC70-4B0A-8C52-A6966F00D526}">
      <dgm:prSet/>
      <dgm:spPr/>
      <dgm:t>
        <a:bodyPr/>
        <a:lstStyle/>
        <a:p>
          <a:r>
            <a:rPr lang="en-US" dirty="0"/>
            <a:t>NO ANSWER</a:t>
          </a:r>
        </a:p>
      </dgm:t>
    </dgm:pt>
    <dgm:pt modelId="{64091344-C84E-4BA8-BFA0-800E10E160D0}" type="parTrans" cxnId="{56F35BD5-6F2E-44B1-985D-113E33B8CF79}">
      <dgm:prSet/>
      <dgm:spPr/>
      <dgm:t>
        <a:bodyPr/>
        <a:lstStyle/>
        <a:p>
          <a:endParaRPr lang="en-US"/>
        </a:p>
      </dgm:t>
    </dgm:pt>
    <dgm:pt modelId="{2CE7046B-67BA-4120-9343-F249C1D43AA1}" type="sibTrans" cxnId="{56F35BD5-6F2E-44B1-985D-113E33B8CF79}">
      <dgm:prSet/>
      <dgm:spPr/>
      <dgm:t>
        <a:bodyPr/>
        <a:lstStyle/>
        <a:p>
          <a:endParaRPr lang="en-US"/>
        </a:p>
      </dgm:t>
    </dgm:pt>
    <dgm:pt modelId="{1B27275A-BA9B-49B5-AF35-CB66ADB7BD15}">
      <dgm:prSet/>
      <dgm:spPr/>
      <dgm:t>
        <a:bodyPr/>
        <a:lstStyle/>
        <a:p>
          <a:r>
            <a:rPr lang="en-US" dirty="0"/>
            <a:t>NO ANSWER</a:t>
          </a:r>
        </a:p>
      </dgm:t>
    </dgm:pt>
    <dgm:pt modelId="{0878B90D-8F34-43EF-B71D-6F67BBD5C0C9}" type="parTrans" cxnId="{3E175E1D-E502-42D8-BCBA-157F3176DBE6}">
      <dgm:prSet/>
      <dgm:spPr/>
      <dgm:t>
        <a:bodyPr/>
        <a:lstStyle/>
        <a:p>
          <a:endParaRPr lang="en-US"/>
        </a:p>
      </dgm:t>
    </dgm:pt>
    <dgm:pt modelId="{6E2EA686-2080-41AC-8F5F-3989C6BEBB91}" type="sibTrans" cxnId="{3E175E1D-E502-42D8-BCBA-157F3176DBE6}">
      <dgm:prSet/>
      <dgm:spPr/>
      <dgm:t>
        <a:bodyPr/>
        <a:lstStyle/>
        <a:p>
          <a:endParaRPr lang="en-US"/>
        </a:p>
      </dgm:t>
    </dgm:pt>
    <dgm:pt modelId="{34E8366E-B033-42AE-ADBD-69A6826F7F7E}">
      <dgm:prSet/>
      <dgm:spPr/>
      <dgm:t>
        <a:bodyPr/>
        <a:lstStyle/>
        <a:p>
          <a:r>
            <a:rPr lang="en-US" dirty="0"/>
            <a:t>NO ANSWER</a:t>
          </a:r>
        </a:p>
      </dgm:t>
    </dgm:pt>
    <dgm:pt modelId="{98D3A60B-9C1E-4E4D-BFF6-9D649BF8D520}" type="parTrans" cxnId="{DDB214AE-4E7E-4B4B-9902-C2E8F74F739B}">
      <dgm:prSet/>
      <dgm:spPr/>
      <dgm:t>
        <a:bodyPr/>
        <a:lstStyle/>
        <a:p>
          <a:endParaRPr lang="en-US"/>
        </a:p>
      </dgm:t>
    </dgm:pt>
    <dgm:pt modelId="{A1B62ADC-10F8-4CDF-B867-5A695276B65F}" type="sibTrans" cxnId="{DDB214AE-4E7E-4B4B-9902-C2E8F74F739B}">
      <dgm:prSet/>
      <dgm:spPr/>
      <dgm:t>
        <a:bodyPr/>
        <a:lstStyle/>
        <a:p>
          <a:endParaRPr lang="en-US"/>
        </a:p>
      </dgm:t>
    </dgm:pt>
    <dgm:pt modelId="{AE8826CE-B478-403A-BC5F-2BC3712D50B5}">
      <dgm:prSet/>
      <dgm:spPr/>
      <dgm:t>
        <a:bodyPr/>
        <a:lstStyle/>
        <a:p>
          <a:r>
            <a:rPr lang="en-US" dirty="0"/>
            <a:t>NO ANSWER</a:t>
          </a:r>
        </a:p>
      </dgm:t>
    </dgm:pt>
    <dgm:pt modelId="{B5E8601E-0021-468D-8ABF-1568405F9C7D}" type="parTrans" cxnId="{8F690747-CD6F-4638-8087-F966ED9F24F4}">
      <dgm:prSet/>
      <dgm:spPr/>
      <dgm:t>
        <a:bodyPr/>
        <a:lstStyle/>
        <a:p>
          <a:endParaRPr lang="en-US"/>
        </a:p>
      </dgm:t>
    </dgm:pt>
    <dgm:pt modelId="{B7B0F51C-B3A1-4EC5-947D-793B6D43F0DD}" type="sibTrans" cxnId="{8F690747-CD6F-4638-8087-F966ED9F24F4}">
      <dgm:prSet/>
      <dgm:spPr/>
      <dgm:t>
        <a:bodyPr/>
        <a:lstStyle/>
        <a:p>
          <a:endParaRPr lang="en-US"/>
        </a:p>
      </dgm:t>
    </dgm:pt>
    <dgm:pt modelId="{9179169F-7626-47E8-A434-CA52D274B9BD}">
      <dgm:prSet/>
      <dgm:spPr/>
      <dgm:t>
        <a:bodyPr/>
        <a:lstStyle/>
        <a:p>
          <a:r>
            <a:rPr lang="en-US" dirty="0"/>
            <a:t>potential amendments</a:t>
          </a:r>
        </a:p>
      </dgm:t>
    </dgm:pt>
    <dgm:pt modelId="{4AEFB3DB-F00C-4C28-AC99-E45E8B2E229D}" type="parTrans" cxnId="{DF53C123-F04C-4758-A258-32FDF4D61FD5}">
      <dgm:prSet/>
      <dgm:spPr/>
      <dgm:t>
        <a:bodyPr/>
        <a:lstStyle/>
        <a:p>
          <a:endParaRPr lang="en-US"/>
        </a:p>
      </dgm:t>
    </dgm:pt>
    <dgm:pt modelId="{4B80D88F-131A-445F-8C1D-D3D11C086A2E}" type="sibTrans" cxnId="{DF53C123-F04C-4758-A258-32FDF4D61FD5}">
      <dgm:prSet/>
      <dgm:spPr/>
      <dgm:t>
        <a:bodyPr/>
        <a:lstStyle/>
        <a:p>
          <a:endParaRPr lang="en-US"/>
        </a:p>
      </dgm:t>
    </dgm:pt>
    <dgm:pt modelId="{0951A3E8-A1B8-451D-AF53-E00CC90D1FBB}" type="pres">
      <dgm:prSet presAssocID="{1F74C97B-4657-4369-AEB1-9E333ED381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7B76DB-DB77-401B-9190-AAED579B5922}" type="pres">
      <dgm:prSet presAssocID="{694B91F8-9C86-4B3F-927A-A77A4DCDC107}" presName="root1" presStyleCnt="0"/>
      <dgm:spPr/>
    </dgm:pt>
    <dgm:pt modelId="{BF3E14B1-97CB-4349-811D-3CB70B74CE58}" type="pres">
      <dgm:prSet presAssocID="{694B91F8-9C86-4B3F-927A-A77A4DCDC107}" presName="LevelOneTextNode" presStyleLbl="node0" presStyleIdx="0" presStyleCnt="1" custScaleX="40563" custScaleY="79947">
        <dgm:presLayoutVars>
          <dgm:chPref val="3"/>
        </dgm:presLayoutVars>
      </dgm:prSet>
      <dgm:spPr/>
    </dgm:pt>
    <dgm:pt modelId="{302A43F6-D9F2-4B93-9712-566B4ACD9207}" type="pres">
      <dgm:prSet presAssocID="{694B91F8-9C86-4B3F-927A-A77A4DCDC107}" presName="level2hierChild" presStyleCnt="0"/>
      <dgm:spPr/>
    </dgm:pt>
    <dgm:pt modelId="{3D9ED73A-ED00-465E-B657-37962AF0D014}" type="pres">
      <dgm:prSet presAssocID="{39D7FC06-9389-4438-BF73-07C89B963DBF}" presName="conn2-1" presStyleLbl="parChTrans1D2" presStyleIdx="0" presStyleCnt="3"/>
      <dgm:spPr/>
    </dgm:pt>
    <dgm:pt modelId="{C63997A0-0C2D-4F46-9C12-89B0E9268AFB}" type="pres">
      <dgm:prSet presAssocID="{39D7FC06-9389-4438-BF73-07C89B963DBF}" presName="connTx" presStyleLbl="parChTrans1D2" presStyleIdx="0" presStyleCnt="3"/>
      <dgm:spPr/>
    </dgm:pt>
    <dgm:pt modelId="{72849383-5737-4A00-BFC7-7FD9D8C781FC}" type="pres">
      <dgm:prSet presAssocID="{DBF2B2E7-E743-4A7B-9C1D-9CBEF3CAC423}" presName="root2" presStyleCnt="0"/>
      <dgm:spPr/>
    </dgm:pt>
    <dgm:pt modelId="{B5EFF426-7FA7-4850-B7B0-A3EFF845E00B}" type="pres">
      <dgm:prSet presAssocID="{DBF2B2E7-E743-4A7B-9C1D-9CBEF3CAC423}" presName="LevelTwoTextNode" presStyleLbl="node2" presStyleIdx="0" presStyleCnt="3" custScaleX="72160" custScaleY="92594">
        <dgm:presLayoutVars>
          <dgm:chPref val="3"/>
        </dgm:presLayoutVars>
      </dgm:prSet>
      <dgm:spPr/>
    </dgm:pt>
    <dgm:pt modelId="{C6CE5CF4-FE0D-43EA-804F-B2084288E480}" type="pres">
      <dgm:prSet presAssocID="{DBF2B2E7-E743-4A7B-9C1D-9CBEF3CAC423}" presName="level3hierChild" presStyleCnt="0"/>
      <dgm:spPr/>
    </dgm:pt>
    <dgm:pt modelId="{9FA70C25-BB09-417C-8D78-823F34E1EC81}" type="pres">
      <dgm:prSet presAssocID="{7ED8C158-00A3-4F72-A75A-D05B8B0A02B3}" presName="conn2-1" presStyleLbl="parChTrans1D3" presStyleIdx="0" presStyleCnt="6"/>
      <dgm:spPr/>
    </dgm:pt>
    <dgm:pt modelId="{285CC994-D843-473C-88B9-83AB254C6F66}" type="pres">
      <dgm:prSet presAssocID="{7ED8C158-00A3-4F72-A75A-D05B8B0A02B3}" presName="connTx" presStyleLbl="parChTrans1D3" presStyleIdx="0" presStyleCnt="6"/>
      <dgm:spPr/>
    </dgm:pt>
    <dgm:pt modelId="{65C1BA1B-C47E-4438-9DB3-BE50A5F3D9C1}" type="pres">
      <dgm:prSet presAssocID="{BAC2B16B-BE80-4F59-8509-692134BCC752}" presName="root2" presStyleCnt="0"/>
      <dgm:spPr/>
    </dgm:pt>
    <dgm:pt modelId="{007388B6-C753-41DD-865C-3D17089B3242}" type="pres">
      <dgm:prSet presAssocID="{BAC2B16B-BE80-4F59-8509-692134BCC752}" presName="LevelTwoTextNode" presStyleLbl="node3" presStyleIdx="0" presStyleCnt="6" custScaleX="24527" custScaleY="51828">
        <dgm:presLayoutVars>
          <dgm:chPref val="3"/>
        </dgm:presLayoutVars>
      </dgm:prSet>
      <dgm:spPr/>
    </dgm:pt>
    <dgm:pt modelId="{75B731C6-9C90-4619-AA31-101415495B60}" type="pres">
      <dgm:prSet presAssocID="{BAC2B16B-BE80-4F59-8509-692134BCC752}" presName="level3hierChild" presStyleCnt="0"/>
      <dgm:spPr/>
    </dgm:pt>
    <dgm:pt modelId="{DBB345CF-353E-4039-9657-6108721017AD}" type="pres">
      <dgm:prSet presAssocID="{C37D4183-3643-4302-9211-BA3053F430BC}" presName="conn2-1" presStyleLbl="parChTrans1D4" presStyleIdx="0" presStyleCnt="5"/>
      <dgm:spPr/>
    </dgm:pt>
    <dgm:pt modelId="{4D24729C-6DF8-428C-95D1-8C9E4F93ADB0}" type="pres">
      <dgm:prSet presAssocID="{C37D4183-3643-4302-9211-BA3053F430BC}" presName="connTx" presStyleLbl="parChTrans1D4" presStyleIdx="0" presStyleCnt="5"/>
      <dgm:spPr/>
    </dgm:pt>
    <dgm:pt modelId="{BC8B12A7-5A61-4863-9867-D5C0B3F67A20}" type="pres">
      <dgm:prSet presAssocID="{260DCA5C-BA05-452A-B88C-0AC5914D4645}" presName="root2" presStyleCnt="0"/>
      <dgm:spPr/>
    </dgm:pt>
    <dgm:pt modelId="{568638CE-55DC-4863-A46E-BE101054B054}" type="pres">
      <dgm:prSet presAssocID="{260DCA5C-BA05-452A-B88C-0AC5914D4645}" presName="LevelTwoTextNode" presStyleLbl="node4" presStyleIdx="0" presStyleCnt="5" custScaleX="67905" custScaleY="67086">
        <dgm:presLayoutVars>
          <dgm:chPref val="3"/>
        </dgm:presLayoutVars>
      </dgm:prSet>
      <dgm:spPr/>
    </dgm:pt>
    <dgm:pt modelId="{DB064322-8E39-46A4-8F13-88A801072D1D}" type="pres">
      <dgm:prSet presAssocID="{260DCA5C-BA05-452A-B88C-0AC5914D4645}" presName="level3hierChild" presStyleCnt="0"/>
      <dgm:spPr/>
    </dgm:pt>
    <dgm:pt modelId="{06F244E0-9814-4918-8B96-5E4DBB0A8EF5}" type="pres">
      <dgm:prSet presAssocID="{D498B2B8-73F6-42F2-B0F8-B89E72A5B0F5}" presName="conn2-1" presStyleLbl="parChTrans1D3" presStyleIdx="1" presStyleCnt="6"/>
      <dgm:spPr/>
    </dgm:pt>
    <dgm:pt modelId="{70946F79-B4A2-4298-A7DA-0186E2398A8E}" type="pres">
      <dgm:prSet presAssocID="{D498B2B8-73F6-42F2-B0F8-B89E72A5B0F5}" presName="connTx" presStyleLbl="parChTrans1D3" presStyleIdx="1" presStyleCnt="6"/>
      <dgm:spPr/>
    </dgm:pt>
    <dgm:pt modelId="{F739865B-82AA-4627-A6E4-72C27FDE80D0}" type="pres">
      <dgm:prSet presAssocID="{21BBF292-7387-485C-8EC3-3AF3D9A0C6E4}" presName="root2" presStyleCnt="0"/>
      <dgm:spPr/>
    </dgm:pt>
    <dgm:pt modelId="{83370D2E-6BA8-4EED-8E4A-210CD3011A64}" type="pres">
      <dgm:prSet presAssocID="{21BBF292-7387-485C-8EC3-3AF3D9A0C6E4}" presName="LevelTwoTextNode" presStyleLbl="node3" presStyleIdx="1" presStyleCnt="6" custScaleX="23593" custScaleY="51712">
        <dgm:presLayoutVars>
          <dgm:chPref val="3"/>
        </dgm:presLayoutVars>
      </dgm:prSet>
      <dgm:spPr/>
    </dgm:pt>
    <dgm:pt modelId="{1EF79E8F-277D-4785-A97A-A1A874B74640}" type="pres">
      <dgm:prSet presAssocID="{21BBF292-7387-485C-8EC3-3AF3D9A0C6E4}" presName="level3hierChild" presStyleCnt="0"/>
      <dgm:spPr/>
    </dgm:pt>
    <dgm:pt modelId="{9129BD5E-8C6F-4F6C-89D5-6ED30D120548}" type="pres">
      <dgm:prSet presAssocID="{64091344-C84E-4BA8-BFA0-800E10E160D0}" presName="conn2-1" presStyleLbl="parChTrans1D4" presStyleIdx="1" presStyleCnt="5"/>
      <dgm:spPr/>
    </dgm:pt>
    <dgm:pt modelId="{B9D8B392-9098-44B2-9DD7-2A972A55C681}" type="pres">
      <dgm:prSet presAssocID="{64091344-C84E-4BA8-BFA0-800E10E160D0}" presName="connTx" presStyleLbl="parChTrans1D4" presStyleIdx="1" presStyleCnt="5"/>
      <dgm:spPr/>
    </dgm:pt>
    <dgm:pt modelId="{313D1AAA-D3B5-426B-858F-3E1C069C2A77}" type="pres">
      <dgm:prSet presAssocID="{173AB8C4-DC70-4B0A-8C52-A6966F00D526}" presName="root2" presStyleCnt="0"/>
      <dgm:spPr/>
    </dgm:pt>
    <dgm:pt modelId="{1DD12280-E069-4437-B33C-AF632EB50C33}" type="pres">
      <dgm:prSet presAssocID="{173AB8C4-DC70-4B0A-8C52-A6966F00D526}" presName="LevelTwoTextNode" presStyleLbl="node4" presStyleIdx="1" presStyleCnt="5" custScaleX="45743" custScaleY="28981">
        <dgm:presLayoutVars>
          <dgm:chPref val="3"/>
        </dgm:presLayoutVars>
      </dgm:prSet>
      <dgm:spPr/>
    </dgm:pt>
    <dgm:pt modelId="{187C7DF7-DFF7-4BB6-846E-4257D5D12BD8}" type="pres">
      <dgm:prSet presAssocID="{173AB8C4-DC70-4B0A-8C52-A6966F00D526}" presName="level3hierChild" presStyleCnt="0"/>
      <dgm:spPr/>
    </dgm:pt>
    <dgm:pt modelId="{FCC878BE-C0BA-44FC-9A62-F4C4076C0D52}" type="pres">
      <dgm:prSet presAssocID="{063CEA33-9829-4E45-9317-4B7E87744681}" presName="conn2-1" presStyleLbl="parChTrans1D3" presStyleIdx="2" presStyleCnt="6"/>
      <dgm:spPr/>
    </dgm:pt>
    <dgm:pt modelId="{BD510D5D-C808-48FD-A8B6-AA2EE2EC4FF4}" type="pres">
      <dgm:prSet presAssocID="{063CEA33-9829-4E45-9317-4B7E87744681}" presName="connTx" presStyleLbl="parChTrans1D3" presStyleIdx="2" presStyleCnt="6"/>
      <dgm:spPr/>
    </dgm:pt>
    <dgm:pt modelId="{19D35C0E-FC62-4E4A-A5C8-ECD9300E8236}" type="pres">
      <dgm:prSet presAssocID="{09C5CB20-ACE9-456F-8221-C248375E8DED}" presName="root2" presStyleCnt="0"/>
      <dgm:spPr/>
    </dgm:pt>
    <dgm:pt modelId="{56563997-876D-41B9-A342-19B3C9903D7D}" type="pres">
      <dgm:prSet presAssocID="{09C5CB20-ACE9-456F-8221-C248375E8DED}" presName="LevelTwoTextNode" presStyleLbl="node3" presStyleIdx="2" presStyleCnt="6" custScaleX="24528" custScaleY="51596">
        <dgm:presLayoutVars>
          <dgm:chPref val="3"/>
        </dgm:presLayoutVars>
      </dgm:prSet>
      <dgm:spPr/>
    </dgm:pt>
    <dgm:pt modelId="{67E093C1-B966-4C1A-A0FC-8D323C279AD8}" type="pres">
      <dgm:prSet presAssocID="{09C5CB20-ACE9-456F-8221-C248375E8DED}" presName="level3hierChild" presStyleCnt="0"/>
      <dgm:spPr/>
    </dgm:pt>
    <dgm:pt modelId="{0EDA8962-73E6-4D55-AE78-3F22A55D6E8D}" type="pres">
      <dgm:prSet presAssocID="{0878B90D-8F34-43EF-B71D-6F67BBD5C0C9}" presName="conn2-1" presStyleLbl="parChTrans1D4" presStyleIdx="2" presStyleCnt="5"/>
      <dgm:spPr/>
    </dgm:pt>
    <dgm:pt modelId="{292B5750-DF4C-4397-85EF-720D20497836}" type="pres">
      <dgm:prSet presAssocID="{0878B90D-8F34-43EF-B71D-6F67BBD5C0C9}" presName="connTx" presStyleLbl="parChTrans1D4" presStyleIdx="2" presStyleCnt="5"/>
      <dgm:spPr/>
    </dgm:pt>
    <dgm:pt modelId="{4E0F3ACA-BE02-4448-B1B2-341C1579BB34}" type="pres">
      <dgm:prSet presAssocID="{1B27275A-BA9B-49B5-AF35-CB66ADB7BD15}" presName="root2" presStyleCnt="0"/>
      <dgm:spPr/>
    </dgm:pt>
    <dgm:pt modelId="{CC469255-779A-4239-A0ED-43C1B97F0DCA}" type="pres">
      <dgm:prSet presAssocID="{1B27275A-BA9B-49B5-AF35-CB66ADB7BD15}" presName="LevelTwoTextNode" presStyleLbl="node4" presStyleIdx="2" presStyleCnt="5" custScaleX="45098" custScaleY="26656">
        <dgm:presLayoutVars>
          <dgm:chPref val="3"/>
        </dgm:presLayoutVars>
      </dgm:prSet>
      <dgm:spPr/>
    </dgm:pt>
    <dgm:pt modelId="{8E1B06D4-46F8-4BF7-B715-E33F5789287E}" type="pres">
      <dgm:prSet presAssocID="{1B27275A-BA9B-49B5-AF35-CB66ADB7BD15}" presName="level3hierChild" presStyleCnt="0"/>
      <dgm:spPr/>
    </dgm:pt>
    <dgm:pt modelId="{9E112E87-F44C-47A8-A2B7-0BFCC1A9C2DC}" type="pres">
      <dgm:prSet presAssocID="{32809211-5C7E-46CD-AC57-7FFC9828F640}" presName="conn2-1" presStyleLbl="parChTrans1D3" presStyleIdx="3" presStyleCnt="6"/>
      <dgm:spPr/>
    </dgm:pt>
    <dgm:pt modelId="{8EBB50AA-2607-4EF3-9811-BC0287873F45}" type="pres">
      <dgm:prSet presAssocID="{32809211-5C7E-46CD-AC57-7FFC9828F640}" presName="connTx" presStyleLbl="parChTrans1D3" presStyleIdx="3" presStyleCnt="6"/>
      <dgm:spPr/>
    </dgm:pt>
    <dgm:pt modelId="{389EAC1E-930B-453A-8B57-860FF6804F1A}" type="pres">
      <dgm:prSet presAssocID="{EE951AAD-EF3B-4F65-94FA-EFFAE9147A86}" presName="root2" presStyleCnt="0"/>
      <dgm:spPr/>
    </dgm:pt>
    <dgm:pt modelId="{8C55CC90-23B6-4F1F-B12B-D8F5466DF9A1}" type="pres">
      <dgm:prSet presAssocID="{EE951AAD-EF3B-4F65-94FA-EFFAE9147A86}" presName="LevelTwoTextNode" presStyleLbl="node3" presStyleIdx="3" presStyleCnt="6" custScaleX="24528" custScaleY="47741">
        <dgm:presLayoutVars>
          <dgm:chPref val="3"/>
        </dgm:presLayoutVars>
      </dgm:prSet>
      <dgm:spPr/>
    </dgm:pt>
    <dgm:pt modelId="{F7E0E059-1BAD-45E4-B042-E2F8DE1EFE46}" type="pres">
      <dgm:prSet presAssocID="{EE951AAD-EF3B-4F65-94FA-EFFAE9147A86}" presName="level3hierChild" presStyleCnt="0"/>
      <dgm:spPr/>
    </dgm:pt>
    <dgm:pt modelId="{B72054FA-77C9-4A2C-9B25-D858CC48C27E}" type="pres">
      <dgm:prSet presAssocID="{98D3A60B-9C1E-4E4D-BFF6-9D649BF8D520}" presName="conn2-1" presStyleLbl="parChTrans1D4" presStyleIdx="3" presStyleCnt="5"/>
      <dgm:spPr/>
    </dgm:pt>
    <dgm:pt modelId="{B218D7DD-C993-4F60-B6B6-B75B45369959}" type="pres">
      <dgm:prSet presAssocID="{98D3A60B-9C1E-4E4D-BFF6-9D649BF8D520}" presName="connTx" presStyleLbl="parChTrans1D4" presStyleIdx="3" presStyleCnt="5"/>
      <dgm:spPr/>
    </dgm:pt>
    <dgm:pt modelId="{EFA6FA6E-0F89-4AD1-B61A-7B845D936BB0}" type="pres">
      <dgm:prSet presAssocID="{34E8366E-B033-42AE-ADBD-69A6826F7F7E}" presName="root2" presStyleCnt="0"/>
      <dgm:spPr/>
    </dgm:pt>
    <dgm:pt modelId="{A90FCCC7-9AA5-4868-9B68-70263007CEFF}" type="pres">
      <dgm:prSet presAssocID="{34E8366E-B033-42AE-ADBD-69A6826F7F7E}" presName="LevelTwoTextNode" presStyleLbl="node4" presStyleIdx="3" presStyleCnt="5" custScaleX="47129" custScaleY="29586">
        <dgm:presLayoutVars>
          <dgm:chPref val="3"/>
        </dgm:presLayoutVars>
      </dgm:prSet>
      <dgm:spPr/>
    </dgm:pt>
    <dgm:pt modelId="{AD8134BC-7BAF-4F27-9E77-8B301BF8B525}" type="pres">
      <dgm:prSet presAssocID="{34E8366E-B033-42AE-ADBD-69A6826F7F7E}" presName="level3hierChild" presStyleCnt="0"/>
      <dgm:spPr/>
    </dgm:pt>
    <dgm:pt modelId="{31FE0D63-C5C4-483C-99CE-CC49ED84357F}" type="pres">
      <dgm:prSet presAssocID="{17099C0F-FE1B-414F-828C-FF48639DAF5A}" presName="conn2-1" presStyleLbl="parChTrans1D3" presStyleIdx="4" presStyleCnt="6"/>
      <dgm:spPr/>
    </dgm:pt>
    <dgm:pt modelId="{E7BEB41E-5222-4C56-AD3E-5881FDA9843B}" type="pres">
      <dgm:prSet presAssocID="{17099C0F-FE1B-414F-828C-FF48639DAF5A}" presName="connTx" presStyleLbl="parChTrans1D3" presStyleIdx="4" presStyleCnt="6"/>
      <dgm:spPr/>
    </dgm:pt>
    <dgm:pt modelId="{DDAAAAC7-D4AC-452A-B1FD-A8A7FC66DEF1}" type="pres">
      <dgm:prSet presAssocID="{C1C9F9F9-E26E-482B-9049-D0C90B1C4C3D}" presName="root2" presStyleCnt="0"/>
      <dgm:spPr/>
    </dgm:pt>
    <dgm:pt modelId="{6FAC2933-4D4D-418D-A9FA-D2EA59EB2F97}" type="pres">
      <dgm:prSet presAssocID="{C1C9F9F9-E26E-482B-9049-D0C90B1C4C3D}" presName="LevelTwoTextNode" presStyleLbl="node3" presStyleIdx="4" presStyleCnt="6" custScaleX="25462" custScaleY="49494">
        <dgm:presLayoutVars>
          <dgm:chPref val="3"/>
        </dgm:presLayoutVars>
      </dgm:prSet>
      <dgm:spPr/>
    </dgm:pt>
    <dgm:pt modelId="{32BF635E-0F5B-4EBD-897E-7DCB385F89F2}" type="pres">
      <dgm:prSet presAssocID="{C1C9F9F9-E26E-482B-9049-D0C90B1C4C3D}" presName="level3hierChild" presStyleCnt="0"/>
      <dgm:spPr/>
    </dgm:pt>
    <dgm:pt modelId="{A3A74D7A-5747-4D22-A327-70658702FFDB}" type="pres">
      <dgm:prSet presAssocID="{B5E8601E-0021-468D-8ABF-1568405F9C7D}" presName="conn2-1" presStyleLbl="parChTrans1D4" presStyleIdx="4" presStyleCnt="5"/>
      <dgm:spPr/>
    </dgm:pt>
    <dgm:pt modelId="{13212DFE-A836-401C-9CEC-34A9529547C5}" type="pres">
      <dgm:prSet presAssocID="{B5E8601E-0021-468D-8ABF-1568405F9C7D}" presName="connTx" presStyleLbl="parChTrans1D4" presStyleIdx="4" presStyleCnt="5"/>
      <dgm:spPr/>
    </dgm:pt>
    <dgm:pt modelId="{BEEC66FD-F13D-49D5-81C3-811BA5AD5C1F}" type="pres">
      <dgm:prSet presAssocID="{AE8826CE-B478-403A-BC5F-2BC3712D50B5}" presName="root2" presStyleCnt="0"/>
      <dgm:spPr/>
    </dgm:pt>
    <dgm:pt modelId="{406C3592-1AE1-4CC8-BE0A-AC1DCF3852BC}" type="pres">
      <dgm:prSet presAssocID="{AE8826CE-B478-403A-BC5F-2BC3712D50B5}" presName="LevelTwoTextNode" presStyleLbl="node4" presStyleIdx="4" presStyleCnt="5" custScaleX="44503" custScaleY="26462">
        <dgm:presLayoutVars>
          <dgm:chPref val="3"/>
        </dgm:presLayoutVars>
      </dgm:prSet>
      <dgm:spPr/>
    </dgm:pt>
    <dgm:pt modelId="{ED043B91-1657-4CE9-B6BB-2BA2AA6C785B}" type="pres">
      <dgm:prSet presAssocID="{AE8826CE-B478-403A-BC5F-2BC3712D50B5}" presName="level3hierChild" presStyleCnt="0"/>
      <dgm:spPr/>
    </dgm:pt>
    <dgm:pt modelId="{8AFD32B8-91EA-420D-8A27-6DF095C1F2E9}" type="pres">
      <dgm:prSet presAssocID="{ADC1AA02-24A3-43B4-B637-AE0412A5BC1D}" presName="conn2-1" presStyleLbl="parChTrans1D2" presStyleIdx="1" presStyleCnt="3"/>
      <dgm:spPr/>
    </dgm:pt>
    <dgm:pt modelId="{568EA22B-BE5D-43E9-8C3A-2E60D5E48103}" type="pres">
      <dgm:prSet presAssocID="{ADC1AA02-24A3-43B4-B637-AE0412A5BC1D}" presName="connTx" presStyleLbl="parChTrans1D2" presStyleIdx="1" presStyleCnt="3"/>
      <dgm:spPr/>
    </dgm:pt>
    <dgm:pt modelId="{71EB8F09-9C05-4462-9FEB-AE74386C1DC8}" type="pres">
      <dgm:prSet presAssocID="{73B4C8BB-6532-4E2B-A273-B1DFB71C4549}" presName="root2" presStyleCnt="0"/>
      <dgm:spPr/>
    </dgm:pt>
    <dgm:pt modelId="{F5155224-F22A-455D-8D90-D1D86AE31F32}" type="pres">
      <dgm:prSet presAssocID="{73B4C8BB-6532-4E2B-A273-B1DFB71C4549}" presName="LevelTwoTextNode" presStyleLbl="node2" presStyleIdx="1" presStyleCnt="3" custScaleX="83179" custScaleY="100281">
        <dgm:presLayoutVars>
          <dgm:chPref val="3"/>
        </dgm:presLayoutVars>
      </dgm:prSet>
      <dgm:spPr/>
    </dgm:pt>
    <dgm:pt modelId="{74E60746-F7B0-4B53-B6DB-6D6CA5665E78}" type="pres">
      <dgm:prSet presAssocID="{73B4C8BB-6532-4E2B-A273-B1DFB71C4549}" presName="level3hierChild" presStyleCnt="0"/>
      <dgm:spPr/>
    </dgm:pt>
    <dgm:pt modelId="{AC7C0584-BEBE-41CE-A19B-9C618FE6A511}" type="pres">
      <dgm:prSet presAssocID="{1CC13575-87C2-4592-B6CB-1CB1D64840FF}" presName="conn2-1" presStyleLbl="parChTrans1D3" presStyleIdx="5" presStyleCnt="6"/>
      <dgm:spPr/>
    </dgm:pt>
    <dgm:pt modelId="{5E51069F-45D7-43D0-9246-38BF27453FB5}" type="pres">
      <dgm:prSet presAssocID="{1CC13575-87C2-4592-B6CB-1CB1D64840FF}" presName="connTx" presStyleLbl="parChTrans1D3" presStyleIdx="5" presStyleCnt="6"/>
      <dgm:spPr/>
    </dgm:pt>
    <dgm:pt modelId="{E1733954-C7B5-4EB2-B887-3A000834F2E7}" type="pres">
      <dgm:prSet presAssocID="{2807D1D6-E4B0-4E1C-A103-5FAD500A3E20}" presName="root2" presStyleCnt="0"/>
      <dgm:spPr/>
    </dgm:pt>
    <dgm:pt modelId="{1F586FF3-1FB5-405F-8032-C2A381A7B9DB}" type="pres">
      <dgm:prSet presAssocID="{2807D1D6-E4B0-4E1C-A103-5FAD500A3E20}" presName="LevelTwoTextNode" presStyleLbl="node3" presStyleIdx="5" presStyleCnt="6" custScaleX="106032" custScaleY="111422">
        <dgm:presLayoutVars>
          <dgm:chPref val="3"/>
        </dgm:presLayoutVars>
      </dgm:prSet>
      <dgm:spPr/>
    </dgm:pt>
    <dgm:pt modelId="{9B990EF1-27B6-4992-A4AD-15A411A8683D}" type="pres">
      <dgm:prSet presAssocID="{2807D1D6-E4B0-4E1C-A103-5FAD500A3E20}" presName="level3hierChild" presStyleCnt="0"/>
      <dgm:spPr/>
    </dgm:pt>
    <dgm:pt modelId="{91170E84-6F96-4D07-B902-E134F1F5033F}" type="pres">
      <dgm:prSet presAssocID="{4AEFB3DB-F00C-4C28-AC99-E45E8B2E229D}" presName="conn2-1" presStyleLbl="parChTrans1D2" presStyleIdx="2" presStyleCnt="3"/>
      <dgm:spPr/>
    </dgm:pt>
    <dgm:pt modelId="{09991D0E-7DD0-4534-9DA2-35928C9AE07A}" type="pres">
      <dgm:prSet presAssocID="{4AEFB3DB-F00C-4C28-AC99-E45E8B2E229D}" presName="connTx" presStyleLbl="parChTrans1D2" presStyleIdx="2" presStyleCnt="3"/>
      <dgm:spPr/>
    </dgm:pt>
    <dgm:pt modelId="{281D7FF6-9DBF-4B63-AF19-618FE61DD443}" type="pres">
      <dgm:prSet presAssocID="{9179169F-7626-47E8-A434-CA52D274B9BD}" presName="root2" presStyleCnt="0"/>
      <dgm:spPr/>
    </dgm:pt>
    <dgm:pt modelId="{3DE77CC7-C0CB-488D-A476-0009E87556C9}" type="pres">
      <dgm:prSet presAssocID="{9179169F-7626-47E8-A434-CA52D274B9BD}" presName="LevelTwoTextNode" presStyleLbl="node2" presStyleIdx="2" presStyleCnt="3" custScaleX="95584" custScaleY="26377" custLinFactNeighborX="1467" custLinFactNeighborY="-3690">
        <dgm:presLayoutVars>
          <dgm:chPref val="3"/>
        </dgm:presLayoutVars>
      </dgm:prSet>
      <dgm:spPr>
        <a:prstGeom prst="snip2DiagRect">
          <a:avLst/>
        </a:prstGeom>
      </dgm:spPr>
    </dgm:pt>
    <dgm:pt modelId="{D09188E0-68FB-444B-B9D0-E0CA4AA2703A}" type="pres">
      <dgm:prSet presAssocID="{9179169F-7626-47E8-A434-CA52D274B9BD}" presName="level3hierChild" presStyleCnt="0"/>
      <dgm:spPr/>
    </dgm:pt>
  </dgm:ptLst>
  <dgm:cxnLst>
    <dgm:cxn modelId="{FFC04004-59B1-4640-A0B1-391F436F0B1A}" type="presOf" srcId="{DBF2B2E7-E743-4A7B-9C1D-9CBEF3CAC423}" destId="{B5EFF426-7FA7-4850-B7B0-A3EFF845E00B}" srcOrd="0" destOrd="0" presId="urn:microsoft.com/office/officeart/2005/8/layout/hierarchy2"/>
    <dgm:cxn modelId="{E74E8107-8147-4640-9E3A-CDDA713DD667}" type="presOf" srcId="{73B4C8BB-6532-4E2B-A273-B1DFB71C4549}" destId="{F5155224-F22A-455D-8D90-D1D86AE31F32}" srcOrd="0" destOrd="0" presId="urn:microsoft.com/office/officeart/2005/8/layout/hierarchy2"/>
    <dgm:cxn modelId="{71EF8B08-8AC2-4749-8F97-FB1B9BED240B}" type="presOf" srcId="{09C5CB20-ACE9-456F-8221-C248375E8DED}" destId="{56563997-876D-41B9-A342-19B3C9903D7D}" srcOrd="0" destOrd="0" presId="urn:microsoft.com/office/officeart/2005/8/layout/hierarchy2"/>
    <dgm:cxn modelId="{1BF70C11-2594-45A8-B34B-6A094E41C469}" srcId="{1F74C97B-4657-4369-AEB1-9E333ED381C8}" destId="{694B91F8-9C86-4B3F-927A-A77A4DCDC107}" srcOrd="0" destOrd="0" parTransId="{0EEC7063-7051-42A4-BAB2-6BAA3B254D7C}" sibTransId="{5370782E-126D-4790-974B-E06BDCC8AB9F}"/>
    <dgm:cxn modelId="{1FB8E215-6618-47EB-BEC5-B227A5AB5FED}" type="presOf" srcId="{1CC13575-87C2-4592-B6CB-1CB1D64840FF}" destId="{AC7C0584-BEBE-41CE-A19B-9C618FE6A511}" srcOrd="0" destOrd="0" presId="urn:microsoft.com/office/officeart/2005/8/layout/hierarchy2"/>
    <dgm:cxn modelId="{88AFDC16-5434-40AC-BCED-90077D52EE43}" type="presOf" srcId="{AE8826CE-B478-403A-BC5F-2BC3712D50B5}" destId="{406C3592-1AE1-4CC8-BE0A-AC1DCF3852BC}" srcOrd="0" destOrd="0" presId="urn:microsoft.com/office/officeart/2005/8/layout/hierarchy2"/>
    <dgm:cxn modelId="{3E175E1D-E502-42D8-BCBA-157F3176DBE6}" srcId="{09C5CB20-ACE9-456F-8221-C248375E8DED}" destId="{1B27275A-BA9B-49B5-AF35-CB66ADB7BD15}" srcOrd="0" destOrd="0" parTransId="{0878B90D-8F34-43EF-B71D-6F67BBD5C0C9}" sibTransId="{6E2EA686-2080-41AC-8F5F-3989C6BEBB91}"/>
    <dgm:cxn modelId="{B7FABA1F-9731-47B1-A9F2-092BD4719A18}" type="presOf" srcId="{063CEA33-9829-4E45-9317-4B7E87744681}" destId="{FCC878BE-C0BA-44FC-9A62-F4C4076C0D52}" srcOrd="0" destOrd="0" presId="urn:microsoft.com/office/officeart/2005/8/layout/hierarchy2"/>
    <dgm:cxn modelId="{1C714B22-FD1A-4479-A874-1EC014B9C41A}" type="presOf" srcId="{64091344-C84E-4BA8-BFA0-800E10E160D0}" destId="{B9D8B392-9098-44B2-9DD7-2A972A55C681}" srcOrd="1" destOrd="0" presId="urn:microsoft.com/office/officeart/2005/8/layout/hierarchy2"/>
    <dgm:cxn modelId="{00C2B922-1283-43B7-8EEF-65419DF74AE4}" type="presOf" srcId="{21BBF292-7387-485C-8EC3-3AF3D9A0C6E4}" destId="{83370D2E-6BA8-4EED-8E4A-210CD3011A64}" srcOrd="0" destOrd="0" presId="urn:microsoft.com/office/officeart/2005/8/layout/hierarchy2"/>
    <dgm:cxn modelId="{DF53C123-F04C-4758-A258-32FDF4D61FD5}" srcId="{694B91F8-9C86-4B3F-927A-A77A4DCDC107}" destId="{9179169F-7626-47E8-A434-CA52D274B9BD}" srcOrd="2" destOrd="0" parTransId="{4AEFB3DB-F00C-4C28-AC99-E45E8B2E229D}" sibTransId="{4B80D88F-131A-445F-8C1D-D3D11C086A2E}"/>
    <dgm:cxn modelId="{5BD92C24-9E41-4B61-A7FB-DC3C88926514}" type="presOf" srcId="{39D7FC06-9389-4438-BF73-07C89B963DBF}" destId="{C63997A0-0C2D-4F46-9C12-89B0E9268AFB}" srcOrd="1" destOrd="0" presId="urn:microsoft.com/office/officeart/2005/8/layout/hierarchy2"/>
    <dgm:cxn modelId="{5A6D5231-C33A-4261-955D-5A3658E36BB7}" type="presOf" srcId="{2807D1D6-E4B0-4E1C-A103-5FAD500A3E20}" destId="{1F586FF3-1FB5-405F-8032-C2A381A7B9DB}" srcOrd="0" destOrd="0" presId="urn:microsoft.com/office/officeart/2005/8/layout/hierarchy2"/>
    <dgm:cxn modelId="{26B2F634-126A-4B52-BBB9-7F66DD7A1BD6}" type="presOf" srcId="{32809211-5C7E-46CD-AC57-7FFC9828F640}" destId="{9E112E87-F44C-47A8-A2B7-0BFCC1A9C2DC}" srcOrd="0" destOrd="0" presId="urn:microsoft.com/office/officeart/2005/8/layout/hierarchy2"/>
    <dgm:cxn modelId="{594DA838-7494-4E72-BBC4-2ACBC79600EC}" srcId="{DBF2B2E7-E743-4A7B-9C1D-9CBEF3CAC423}" destId="{09C5CB20-ACE9-456F-8221-C248375E8DED}" srcOrd="2" destOrd="0" parTransId="{063CEA33-9829-4E45-9317-4B7E87744681}" sibTransId="{66D0C413-4C8D-435C-9E0A-269B4476CEEC}"/>
    <dgm:cxn modelId="{A58C1339-955E-4146-8E08-3ABFEBEA2403}" type="presOf" srcId="{39D7FC06-9389-4438-BF73-07C89B963DBF}" destId="{3D9ED73A-ED00-465E-B657-37962AF0D014}" srcOrd="0" destOrd="0" presId="urn:microsoft.com/office/officeart/2005/8/layout/hierarchy2"/>
    <dgm:cxn modelId="{62B23D3E-B336-49E0-971F-BBED8487D5ED}" type="presOf" srcId="{C37D4183-3643-4302-9211-BA3053F430BC}" destId="{4D24729C-6DF8-428C-95D1-8C9E4F93ADB0}" srcOrd="1" destOrd="0" presId="urn:microsoft.com/office/officeart/2005/8/layout/hierarchy2"/>
    <dgm:cxn modelId="{5E8C835F-B663-4EF7-AD33-316430D5FE7C}" type="presOf" srcId="{D498B2B8-73F6-42F2-B0F8-B89E72A5B0F5}" destId="{06F244E0-9814-4918-8B96-5E4DBB0A8EF5}" srcOrd="0" destOrd="0" presId="urn:microsoft.com/office/officeart/2005/8/layout/hierarchy2"/>
    <dgm:cxn modelId="{8F690747-CD6F-4638-8087-F966ED9F24F4}" srcId="{C1C9F9F9-E26E-482B-9049-D0C90B1C4C3D}" destId="{AE8826CE-B478-403A-BC5F-2BC3712D50B5}" srcOrd="0" destOrd="0" parTransId="{B5E8601E-0021-468D-8ABF-1568405F9C7D}" sibTransId="{B7B0F51C-B3A1-4EC5-947D-793B6D43F0DD}"/>
    <dgm:cxn modelId="{91E5056A-E337-4051-B296-E275D7FFD024}" type="presOf" srcId="{98D3A60B-9C1E-4E4D-BFF6-9D649BF8D520}" destId="{B72054FA-77C9-4A2C-9B25-D858CC48C27E}" srcOrd="0" destOrd="0" presId="urn:microsoft.com/office/officeart/2005/8/layout/hierarchy2"/>
    <dgm:cxn modelId="{A644D16D-2ECF-44E8-9993-09D6641BBCA9}" type="presOf" srcId="{17099C0F-FE1B-414F-828C-FF48639DAF5A}" destId="{E7BEB41E-5222-4C56-AD3E-5881FDA9843B}" srcOrd="1" destOrd="0" presId="urn:microsoft.com/office/officeart/2005/8/layout/hierarchy2"/>
    <dgm:cxn modelId="{59A2314F-6EC7-49BE-BED5-FC355D535DF2}" srcId="{DBF2B2E7-E743-4A7B-9C1D-9CBEF3CAC423}" destId="{21BBF292-7387-485C-8EC3-3AF3D9A0C6E4}" srcOrd="1" destOrd="0" parTransId="{D498B2B8-73F6-42F2-B0F8-B89E72A5B0F5}" sibTransId="{7F2F1AC9-4E5E-4CEB-8347-35FE5A7DABBA}"/>
    <dgm:cxn modelId="{8619A754-7047-4C4F-B694-05B831A089E8}" type="presOf" srcId="{64091344-C84E-4BA8-BFA0-800E10E160D0}" destId="{9129BD5E-8C6F-4F6C-89D5-6ED30D120548}" srcOrd="0" destOrd="0" presId="urn:microsoft.com/office/officeart/2005/8/layout/hierarchy2"/>
    <dgm:cxn modelId="{7E8EC676-2C0F-4241-96D9-F80A521D46DC}" type="presOf" srcId="{063CEA33-9829-4E45-9317-4B7E87744681}" destId="{BD510D5D-C808-48FD-A8B6-AA2EE2EC4FF4}" srcOrd="1" destOrd="0" presId="urn:microsoft.com/office/officeart/2005/8/layout/hierarchy2"/>
    <dgm:cxn modelId="{C7F5A077-664E-424F-9A89-6184DCE50013}" type="presOf" srcId="{1CC13575-87C2-4592-B6CB-1CB1D64840FF}" destId="{5E51069F-45D7-43D0-9246-38BF27453FB5}" srcOrd="1" destOrd="0" presId="urn:microsoft.com/office/officeart/2005/8/layout/hierarchy2"/>
    <dgm:cxn modelId="{88C3155A-45A9-4D2F-AA12-2DB3830C4B44}" type="presOf" srcId="{1F74C97B-4657-4369-AEB1-9E333ED381C8}" destId="{0951A3E8-A1B8-451D-AF53-E00CC90D1FBB}" srcOrd="0" destOrd="0" presId="urn:microsoft.com/office/officeart/2005/8/layout/hierarchy2"/>
    <dgm:cxn modelId="{8E319E5A-5BFC-4699-AA3E-6BED9B4F7A21}" type="presOf" srcId="{694B91F8-9C86-4B3F-927A-A77A4DCDC107}" destId="{BF3E14B1-97CB-4349-811D-3CB70B74CE58}" srcOrd="0" destOrd="0" presId="urn:microsoft.com/office/officeart/2005/8/layout/hierarchy2"/>
    <dgm:cxn modelId="{C36FC97C-74A4-4EDB-9C59-8597DF7FA16C}" srcId="{DBF2B2E7-E743-4A7B-9C1D-9CBEF3CAC423}" destId="{BAC2B16B-BE80-4F59-8509-692134BCC752}" srcOrd="0" destOrd="0" parTransId="{7ED8C158-00A3-4F72-A75A-D05B8B0A02B3}" sibTransId="{6E1AF674-EC8E-4B33-BF4A-D13A635277DC}"/>
    <dgm:cxn modelId="{10AB767D-D73E-4158-BB8F-A27C3D93642B}" type="presOf" srcId="{C1C9F9F9-E26E-482B-9049-D0C90B1C4C3D}" destId="{6FAC2933-4D4D-418D-A9FA-D2EA59EB2F97}" srcOrd="0" destOrd="0" presId="urn:microsoft.com/office/officeart/2005/8/layout/hierarchy2"/>
    <dgm:cxn modelId="{AECDAE83-4EB7-4769-A7D4-36242635F2E7}" type="presOf" srcId="{B5E8601E-0021-468D-8ABF-1568405F9C7D}" destId="{13212DFE-A836-401C-9CEC-34A9529547C5}" srcOrd="1" destOrd="0" presId="urn:microsoft.com/office/officeart/2005/8/layout/hierarchy2"/>
    <dgm:cxn modelId="{131B6887-C3B3-4AB8-876A-B43D4A5C5358}" type="presOf" srcId="{ADC1AA02-24A3-43B4-B637-AE0412A5BC1D}" destId="{568EA22B-BE5D-43E9-8C3A-2E60D5E48103}" srcOrd="1" destOrd="0" presId="urn:microsoft.com/office/officeart/2005/8/layout/hierarchy2"/>
    <dgm:cxn modelId="{20DBD088-C306-4803-B2D0-A2A80281D59A}" type="presOf" srcId="{34E8366E-B033-42AE-ADBD-69A6826F7F7E}" destId="{A90FCCC7-9AA5-4868-9B68-70263007CEFF}" srcOrd="0" destOrd="0" presId="urn:microsoft.com/office/officeart/2005/8/layout/hierarchy2"/>
    <dgm:cxn modelId="{3738378B-C218-47CE-B914-D537BA375E9A}" srcId="{73B4C8BB-6532-4E2B-A273-B1DFB71C4549}" destId="{2807D1D6-E4B0-4E1C-A103-5FAD500A3E20}" srcOrd="0" destOrd="0" parTransId="{1CC13575-87C2-4592-B6CB-1CB1D64840FF}" sibTransId="{7010865A-CF15-4986-8738-5D9D9FCBDE3F}"/>
    <dgm:cxn modelId="{1073F48C-755A-45AF-BC8D-0FEE0257DF38}" type="presOf" srcId="{32809211-5C7E-46CD-AC57-7FFC9828F640}" destId="{8EBB50AA-2607-4EF3-9811-BC0287873F45}" srcOrd="1" destOrd="0" presId="urn:microsoft.com/office/officeart/2005/8/layout/hierarchy2"/>
    <dgm:cxn modelId="{EE2B6D8E-3084-4EB6-BBCC-B1058363953B}" type="presOf" srcId="{EE951AAD-EF3B-4F65-94FA-EFFAE9147A86}" destId="{8C55CC90-23B6-4F1F-B12B-D8F5466DF9A1}" srcOrd="0" destOrd="0" presId="urn:microsoft.com/office/officeart/2005/8/layout/hierarchy2"/>
    <dgm:cxn modelId="{E70CAC94-74B3-44F1-85F3-5F631D605740}" srcId="{694B91F8-9C86-4B3F-927A-A77A4DCDC107}" destId="{73B4C8BB-6532-4E2B-A273-B1DFB71C4549}" srcOrd="1" destOrd="0" parTransId="{ADC1AA02-24A3-43B4-B637-AE0412A5BC1D}" sibTransId="{CD516954-6806-41CE-A67A-8C64F3E35B3F}"/>
    <dgm:cxn modelId="{3335C194-61CA-4583-BD4E-2DB0E06716CD}" type="presOf" srcId="{0878B90D-8F34-43EF-B71D-6F67BBD5C0C9}" destId="{292B5750-DF4C-4397-85EF-720D20497836}" srcOrd="1" destOrd="0" presId="urn:microsoft.com/office/officeart/2005/8/layout/hierarchy2"/>
    <dgm:cxn modelId="{0330F797-ED8E-42F6-B68E-1C3984EF7E85}" type="presOf" srcId="{BAC2B16B-BE80-4F59-8509-692134BCC752}" destId="{007388B6-C753-41DD-865C-3D17089B3242}" srcOrd="0" destOrd="0" presId="urn:microsoft.com/office/officeart/2005/8/layout/hierarchy2"/>
    <dgm:cxn modelId="{003A8C9A-3069-411F-B95C-6A96140E25E2}" srcId="{694B91F8-9C86-4B3F-927A-A77A4DCDC107}" destId="{DBF2B2E7-E743-4A7B-9C1D-9CBEF3CAC423}" srcOrd="0" destOrd="0" parTransId="{39D7FC06-9389-4438-BF73-07C89B963DBF}" sibTransId="{974503A4-5315-4DEE-9B49-F585116EEA0F}"/>
    <dgm:cxn modelId="{673DC1A4-A074-477B-BBA3-B855EAE12F86}" type="presOf" srcId="{1B27275A-BA9B-49B5-AF35-CB66ADB7BD15}" destId="{CC469255-779A-4239-A0ED-43C1B97F0DCA}" srcOrd="0" destOrd="0" presId="urn:microsoft.com/office/officeart/2005/8/layout/hierarchy2"/>
    <dgm:cxn modelId="{5E27DAA4-C828-44C1-86EE-66B5A75E99AD}" type="presOf" srcId="{B5E8601E-0021-468D-8ABF-1568405F9C7D}" destId="{A3A74D7A-5747-4D22-A327-70658702FFDB}" srcOrd="0" destOrd="0" presId="urn:microsoft.com/office/officeart/2005/8/layout/hierarchy2"/>
    <dgm:cxn modelId="{2AEE75AB-BBF8-4374-B056-7288800FE87A}" type="presOf" srcId="{9179169F-7626-47E8-A434-CA52D274B9BD}" destId="{3DE77CC7-C0CB-488D-A476-0009E87556C9}" srcOrd="0" destOrd="0" presId="urn:microsoft.com/office/officeart/2005/8/layout/hierarchy2"/>
    <dgm:cxn modelId="{DDB214AE-4E7E-4B4B-9902-C2E8F74F739B}" srcId="{EE951AAD-EF3B-4F65-94FA-EFFAE9147A86}" destId="{34E8366E-B033-42AE-ADBD-69A6826F7F7E}" srcOrd="0" destOrd="0" parTransId="{98D3A60B-9C1E-4E4D-BFF6-9D649BF8D520}" sibTransId="{A1B62ADC-10F8-4CDF-B867-5A695276B65F}"/>
    <dgm:cxn modelId="{88868CB2-7329-4B37-B475-AEC55B03E31D}" type="presOf" srcId="{4AEFB3DB-F00C-4C28-AC99-E45E8B2E229D}" destId="{09991D0E-7DD0-4534-9DA2-35928C9AE07A}" srcOrd="1" destOrd="0" presId="urn:microsoft.com/office/officeart/2005/8/layout/hierarchy2"/>
    <dgm:cxn modelId="{E088EBB8-BD2E-484D-A451-399B5AA22273}" type="presOf" srcId="{173AB8C4-DC70-4B0A-8C52-A6966F00D526}" destId="{1DD12280-E069-4437-B33C-AF632EB50C33}" srcOrd="0" destOrd="0" presId="urn:microsoft.com/office/officeart/2005/8/layout/hierarchy2"/>
    <dgm:cxn modelId="{CDB5BABF-A34D-4E39-8635-595C790A7E45}" type="presOf" srcId="{7ED8C158-00A3-4F72-A75A-D05B8B0A02B3}" destId="{285CC994-D843-473C-88B9-83AB254C6F66}" srcOrd="1" destOrd="0" presId="urn:microsoft.com/office/officeart/2005/8/layout/hierarchy2"/>
    <dgm:cxn modelId="{A7E040C5-E858-4358-A6C4-B719A2367020}" type="presOf" srcId="{0878B90D-8F34-43EF-B71D-6F67BBD5C0C9}" destId="{0EDA8962-73E6-4D55-AE78-3F22A55D6E8D}" srcOrd="0" destOrd="0" presId="urn:microsoft.com/office/officeart/2005/8/layout/hierarchy2"/>
    <dgm:cxn modelId="{0F42B7C5-103C-433D-8881-B32A32062CF6}" type="presOf" srcId="{ADC1AA02-24A3-43B4-B637-AE0412A5BC1D}" destId="{8AFD32B8-91EA-420D-8A27-6DF095C1F2E9}" srcOrd="0" destOrd="0" presId="urn:microsoft.com/office/officeart/2005/8/layout/hierarchy2"/>
    <dgm:cxn modelId="{1A0285C7-FC5F-48C2-9E44-44208F159749}" type="presOf" srcId="{17099C0F-FE1B-414F-828C-FF48639DAF5A}" destId="{31FE0D63-C5C4-483C-99CE-CC49ED84357F}" srcOrd="0" destOrd="0" presId="urn:microsoft.com/office/officeart/2005/8/layout/hierarchy2"/>
    <dgm:cxn modelId="{E8D16ACA-6E9E-4FE2-B057-9B5A7F05C03F}" srcId="{DBF2B2E7-E743-4A7B-9C1D-9CBEF3CAC423}" destId="{C1C9F9F9-E26E-482B-9049-D0C90B1C4C3D}" srcOrd="4" destOrd="0" parTransId="{17099C0F-FE1B-414F-828C-FF48639DAF5A}" sibTransId="{ECDE3951-DC30-4FDF-BDC4-EF3BBF2F450A}"/>
    <dgm:cxn modelId="{C9F764CC-51C5-4AFB-A42B-976B155E9974}" type="presOf" srcId="{C37D4183-3643-4302-9211-BA3053F430BC}" destId="{DBB345CF-353E-4039-9657-6108721017AD}" srcOrd="0" destOrd="0" presId="urn:microsoft.com/office/officeart/2005/8/layout/hierarchy2"/>
    <dgm:cxn modelId="{8E0EC6CD-2DFF-45CC-963E-2C121875BEBE}" type="presOf" srcId="{D498B2B8-73F6-42F2-B0F8-B89E72A5B0F5}" destId="{70946F79-B4A2-4298-A7DA-0186E2398A8E}" srcOrd="1" destOrd="0" presId="urn:microsoft.com/office/officeart/2005/8/layout/hierarchy2"/>
    <dgm:cxn modelId="{A95C64D2-A2A3-4BA6-894F-79830042C273}" type="presOf" srcId="{98D3A60B-9C1E-4E4D-BFF6-9D649BF8D520}" destId="{B218D7DD-C993-4F60-B6B6-B75B45369959}" srcOrd="1" destOrd="0" presId="urn:microsoft.com/office/officeart/2005/8/layout/hierarchy2"/>
    <dgm:cxn modelId="{56F35BD5-6F2E-44B1-985D-113E33B8CF79}" srcId="{21BBF292-7387-485C-8EC3-3AF3D9A0C6E4}" destId="{173AB8C4-DC70-4B0A-8C52-A6966F00D526}" srcOrd="0" destOrd="0" parTransId="{64091344-C84E-4BA8-BFA0-800E10E160D0}" sibTransId="{2CE7046B-67BA-4120-9343-F249C1D43AA1}"/>
    <dgm:cxn modelId="{B0BB97E5-25B9-4A2D-8087-36E94283C98D}" type="presOf" srcId="{4AEFB3DB-F00C-4C28-AC99-E45E8B2E229D}" destId="{91170E84-6F96-4D07-B902-E134F1F5033F}" srcOrd="0" destOrd="0" presId="urn:microsoft.com/office/officeart/2005/8/layout/hierarchy2"/>
    <dgm:cxn modelId="{041E85EB-F9E2-4984-8230-7E6CF7406766}" type="presOf" srcId="{7ED8C158-00A3-4F72-A75A-D05B8B0A02B3}" destId="{9FA70C25-BB09-417C-8D78-823F34E1EC81}" srcOrd="0" destOrd="0" presId="urn:microsoft.com/office/officeart/2005/8/layout/hierarchy2"/>
    <dgm:cxn modelId="{DBC04CEC-21B1-4C0A-89B5-81C867022229}" type="presOf" srcId="{260DCA5C-BA05-452A-B88C-0AC5914D4645}" destId="{568638CE-55DC-4863-A46E-BE101054B054}" srcOrd="0" destOrd="0" presId="urn:microsoft.com/office/officeart/2005/8/layout/hierarchy2"/>
    <dgm:cxn modelId="{DF6015F6-F14D-436D-8D3D-6106A1D019C6}" srcId="{DBF2B2E7-E743-4A7B-9C1D-9CBEF3CAC423}" destId="{EE951AAD-EF3B-4F65-94FA-EFFAE9147A86}" srcOrd="3" destOrd="0" parTransId="{32809211-5C7E-46CD-AC57-7FFC9828F640}" sibTransId="{AA562A4F-BC26-404B-9178-E1B87D20C594}"/>
    <dgm:cxn modelId="{112BF0F6-D79A-4F13-AA74-594A4C9EA3E2}" srcId="{BAC2B16B-BE80-4F59-8509-692134BCC752}" destId="{260DCA5C-BA05-452A-B88C-0AC5914D4645}" srcOrd="0" destOrd="0" parTransId="{C37D4183-3643-4302-9211-BA3053F430BC}" sibTransId="{D2E3652A-F92A-4902-A541-E6B6820208D8}"/>
    <dgm:cxn modelId="{B3FE8F3F-716B-4B19-95AE-DFE1E64B0EAD}" type="presParOf" srcId="{0951A3E8-A1B8-451D-AF53-E00CC90D1FBB}" destId="{457B76DB-DB77-401B-9190-AAED579B5922}" srcOrd="0" destOrd="0" presId="urn:microsoft.com/office/officeart/2005/8/layout/hierarchy2"/>
    <dgm:cxn modelId="{0ACF34F8-4A8D-462A-8975-12350CD086C0}" type="presParOf" srcId="{457B76DB-DB77-401B-9190-AAED579B5922}" destId="{BF3E14B1-97CB-4349-811D-3CB70B74CE58}" srcOrd="0" destOrd="0" presId="urn:microsoft.com/office/officeart/2005/8/layout/hierarchy2"/>
    <dgm:cxn modelId="{714AD19D-EDEA-4C25-92E9-7555C7909C1A}" type="presParOf" srcId="{457B76DB-DB77-401B-9190-AAED579B5922}" destId="{302A43F6-D9F2-4B93-9712-566B4ACD9207}" srcOrd="1" destOrd="0" presId="urn:microsoft.com/office/officeart/2005/8/layout/hierarchy2"/>
    <dgm:cxn modelId="{40723DC7-5F1F-4F3D-B674-3EA02F8AE129}" type="presParOf" srcId="{302A43F6-D9F2-4B93-9712-566B4ACD9207}" destId="{3D9ED73A-ED00-465E-B657-37962AF0D014}" srcOrd="0" destOrd="0" presId="urn:microsoft.com/office/officeart/2005/8/layout/hierarchy2"/>
    <dgm:cxn modelId="{5DA88187-FBCA-4AC0-BE60-3F59C75D17F6}" type="presParOf" srcId="{3D9ED73A-ED00-465E-B657-37962AF0D014}" destId="{C63997A0-0C2D-4F46-9C12-89B0E9268AFB}" srcOrd="0" destOrd="0" presId="urn:microsoft.com/office/officeart/2005/8/layout/hierarchy2"/>
    <dgm:cxn modelId="{16FA14BE-1CD1-4799-BC78-A6EED66CB927}" type="presParOf" srcId="{302A43F6-D9F2-4B93-9712-566B4ACD9207}" destId="{72849383-5737-4A00-BFC7-7FD9D8C781FC}" srcOrd="1" destOrd="0" presId="urn:microsoft.com/office/officeart/2005/8/layout/hierarchy2"/>
    <dgm:cxn modelId="{9E5876F1-2DF4-435B-B478-CBA97D021CDE}" type="presParOf" srcId="{72849383-5737-4A00-BFC7-7FD9D8C781FC}" destId="{B5EFF426-7FA7-4850-B7B0-A3EFF845E00B}" srcOrd="0" destOrd="0" presId="urn:microsoft.com/office/officeart/2005/8/layout/hierarchy2"/>
    <dgm:cxn modelId="{5A12BD51-BE8E-4506-8AB7-7F260DF70EB1}" type="presParOf" srcId="{72849383-5737-4A00-BFC7-7FD9D8C781FC}" destId="{C6CE5CF4-FE0D-43EA-804F-B2084288E480}" srcOrd="1" destOrd="0" presId="urn:microsoft.com/office/officeart/2005/8/layout/hierarchy2"/>
    <dgm:cxn modelId="{CEB09D2A-F80F-4348-A1BE-28C9EF899D47}" type="presParOf" srcId="{C6CE5CF4-FE0D-43EA-804F-B2084288E480}" destId="{9FA70C25-BB09-417C-8D78-823F34E1EC81}" srcOrd="0" destOrd="0" presId="urn:microsoft.com/office/officeart/2005/8/layout/hierarchy2"/>
    <dgm:cxn modelId="{FE11C7E0-EC59-4B23-AE41-2190614427EA}" type="presParOf" srcId="{9FA70C25-BB09-417C-8D78-823F34E1EC81}" destId="{285CC994-D843-473C-88B9-83AB254C6F66}" srcOrd="0" destOrd="0" presId="urn:microsoft.com/office/officeart/2005/8/layout/hierarchy2"/>
    <dgm:cxn modelId="{9D704F7B-5B77-42D6-9CE6-BAE4120149C0}" type="presParOf" srcId="{C6CE5CF4-FE0D-43EA-804F-B2084288E480}" destId="{65C1BA1B-C47E-4438-9DB3-BE50A5F3D9C1}" srcOrd="1" destOrd="0" presId="urn:microsoft.com/office/officeart/2005/8/layout/hierarchy2"/>
    <dgm:cxn modelId="{7D1D9A05-5896-4415-8445-72B2508288D5}" type="presParOf" srcId="{65C1BA1B-C47E-4438-9DB3-BE50A5F3D9C1}" destId="{007388B6-C753-41DD-865C-3D17089B3242}" srcOrd="0" destOrd="0" presId="urn:microsoft.com/office/officeart/2005/8/layout/hierarchy2"/>
    <dgm:cxn modelId="{2A954204-AEAD-4728-85CE-54493F82FC4B}" type="presParOf" srcId="{65C1BA1B-C47E-4438-9DB3-BE50A5F3D9C1}" destId="{75B731C6-9C90-4619-AA31-101415495B60}" srcOrd="1" destOrd="0" presId="urn:microsoft.com/office/officeart/2005/8/layout/hierarchy2"/>
    <dgm:cxn modelId="{5A1F5AE0-A540-4258-B6D6-E09DEFCE70FA}" type="presParOf" srcId="{75B731C6-9C90-4619-AA31-101415495B60}" destId="{DBB345CF-353E-4039-9657-6108721017AD}" srcOrd="0" destOrd="0" presId="urn:microsoft.com/office/officeart/2005/8/layout/hierarchy2"/>
    <dgm:cxn modelId="{101E4A4C-AAFA-4FC2-A4C5-5A418F6A084C}" type="presParOf" srcId="{DBB345CF-353E-4039-9657-6108721017AD}" destId="{4D24729C-6DF8-428C-95D1-8C9E4F93ADB0}" srcOrd="0" destOrd="0" presId="urn:microsoft.com/office/officeart/2005/8/layout/hierarchy2"/>
    <dgm:cxn modelId="{3E597DD5-DDE5-43AE-96E7-DD873C670FA3}" type="presParOf" srcId="{75B731C6-9C90-4619-AA31-101415495B60}" destId="{BC8B12A7-5A61-4863-9867-D5C0B3F67A20}" srcOrd="1" destOrd="0" presId="urn:microsoft.com/office/officeart/2005/8/layout/hierarchy2"/>
    <dgm:cxn modelId="{A3E3C2E2-EE3D-4220-A2AA-B5A2F2072696}" type="presParOf" srcId="{BC8B12A7-5A61-4863-9867-D5C0B3F67A20}" destId="{568638CE-55DC-4863-A46E-BE101054B054}" srcOrd="0" destOrd="0" presId="urn:microsoft.com/office/officeart/2005/8/layout/hierarchy2"/>
    <dgm:cxn modelId="{B307F331-52DD-4C2F-9278-97ECCB99DFFD}" type="presParOf" srcId="{BC8B12A7-5A61-4863-9867-D5C0B3F67A20}" destId="{DB064322-8E39-46A4-8F13-88A801072D1D}" srcOrd="1" destOrd="0" presId="urn:microsoft.com/office/officeart/2005/8/layout/hierarchy2"/>
    <dgm:cxn modelId="{7223116E-E742-4B31-B762-1A9DBF1A1978}" type="presParOf" srcId="{C6CE5CF4-FE0D-43EA-804F-B2084288E480}" destId="{06F244E0-9814-4918-8B96-5E4DBB0A8EF5}" srcOrd="2" destOrd="0" presId="urn:microsoft.com/office/officeart/2005/8/layout/hierarchy2"/>
    <dgm:cxn modelId="{87B5CD2B-3567-4798-A02A-6B7AA87B2AC3}" type="presParOf" srcId="{06F244E0-9814-4918-8B96-5E4DBB0A8EF5}" destId="{70946F79-B4A2-4298-A7DA-0186E2398A8E}" srcOrd="0" destOrd="0" presId="urn:microsoft.com/office/officeart/2005/8/layout/hierarchy2"/>
    <dgm:cxn modelId="{CA30447A-DE6A-4C6C-BFC9-26DCB0B5D877}" type="presParOf" srcId="{C6CE5CF4-FE0D-43EA-804F-B2084288E480}" destId="{F739865B-82AA-4627-A6E4-72C27FDE80D0}" srcOrd="3" destOrd="0" presId="urn:microsoft.com/office/officeart/2005/8/layout/hierarchy2"/>
    <dgm:cxn modelId="{49A3AF0C-AB3B-47DD-8E5D-2AE4B7687D19}" type="presParOf" srcId="{F739865B-82AA-4627-A6E4-72C27FDE80D0}" destId="{83370D2E-6BA8-4EED-8E4A-210CD3011A64}" srcOrd="0" destOrd="0" presId="urn:microsoft.com/office/officeart/2005/8/layout/hierarchy2"/>
    <dgm:cxn modelId="{37F5F79B-6EE6-403A-92EA-38025C1B5EF4}" type="presParOf" srcId="{F739865B-82AA-4627-A6E4-72C27FDE80D0}" destId="{1EF79E8F-277D-4785-A97A-A1A874B74640}" srcOrd="1" destOrd="0" presId="urn:microsoft.com/office/officeart/2005/8/layout/hierarchy2"/>
    <dgm:cxn modelId="{D841C443-719C-4E96-8EC7-5261E64F871E}" type="presParOf" srcId="{1EF79E8F-277D-4785-A97A-A1A874B74640}" destId="{9129BD5E-8C6F-4F6C-89D5-6ED30D120548}" srcOrd="0" destOrd="0" presId="urn:microsoft.com/office/officeart/2005/8/layout/hierarchy2"/>
    <dgm:cxn modelId="{BF1FB9EC-A773-4A1E-9387-28A2AB9C2CDA}" type="presParOf" srcId="{9129BD5E-8C6F-4F6C-89D5-6ED30D120548}" destId="{B9D8B392-9098-44B2-9DD7-2A972A55C681}" srcOrd="0" destOrd="0" presId="urn:microsoft.com/office/officeart/2005/8/layout/hierarchy2"/>
    <dgm:cxn modelId="{C30A13DC-CE17-4ADB-A385-3FC747A5B940}" type="presParOf" srcId="{1EF79E8F-277D-4785-A97A-A1A874B74640}" destId="{313D1AAA-D3B5-426B-858F-3E1C069C2A77}" srcOrd="1" destOrd="0" presId="urn:microsoft.com/office/officeart/2005/8/layout/hierarchy2"/>
    <dgm:cxn modelId="{0EB03AFA-FE20-4DFE-B19C-6D8455C68A57}" type="presParOf" srcId="{313D1AAA-D3B5-426B-858F-3E1C069C2A77}" destId="{1DD12280-E069-4437-B33C-AF632EB50C33}" srcOrd="0" destOrd="0" presId="urn:microsoft.com/office/officeart/2005/8/layout/hierarchy2"/>
    <dgm:cxn modelId="{B8557E4E-F64D-451E-BA20-F99EFF92F218}" type="presParOf" srcId="{313D1AAA-D3B5-426B-858F-3E1C069C2A77}" destId="{187C7DF7-DFF7-4BB6-846E-4257D5D12BD8}" srcOrd="1" destOrd="0" presId="urn:microsoft.com/office/officeart/2005/8/layout/hierarchy2"/>
    <dgm:cxn modelId="{2F04CB53-2DDA-4D83-A5A3-8E51941CB1D4}" type="presParOf" srcId="{C6CE5CF4-FE0D-43EA-804F-B2084288E480}" destId="{FCC878BE-C0BA-44FC-9A62-F4C4076C0D52}" srcOrd="4" destOrd="0" presId="urn:microsoft.com/office/officeart/2005/8/layout/hierarchy2"/>
    <dgm:cxn modelId="{E596332B-B59F-4A95-8C6F-CB142A930A66}" type="presParOf" srcId="{FCC878BE-C0BA-44FC-9A62-F4C4076C0D52}" destId="{BD510D5D-C808-48FD-A8B6-AA2EE2EC4FF4}" srcOrd="0" destOrd="0" presId="urn:microsoft.com/office/officeart/2005/8/layout/hierarchy2"/>
    <dgm:cxn modelId="{6FFF2846-C86C-441C-B88E-9C5007E6C8CB}" type="presParOf" srcId="{C6CE5CF4-FE0D-43EA-804F-B2084288E480}" destId="{19D35C0E-FC62-4E4A-A5C8-ECD9300E8236}" srcOrd="5" destOrd="0" presId="urn:microsoft.com/office/officeart/2005/8/layout/hierarchy2"/>
    <dgm:cxn modelId="{C4DA262D-E1B3-437C-BBCC-8C9FEA007FF6}" type="presParOf" srcId="{19D35C0E-FC62-4E4A-A5C8-ECD9300E8236}" destId="{56563997-876D-41B9-A342-19B3C9903D7D}" srcOrd="0" destOrd="0" presId="urn:microsoft.com/office/officeart/2005/8/layout/hierarchy2"/>
    <dgm:cxn modelId="{A5885118-8C89-454C-BB3F-286537C81F83}" type="presParOf" srcId="{19D35C0E-FC62-4E4A-A5C8-ECD9300E8236}" destId="{67E093C1-B966-4C1A-A0FC-8D323C279AD8}" srcOrd="1" destOrd="0" presId="urn:microsoft.com/office/officeart/2005/8/layout/hierarchy2"/>
    <dgm:cxn modelId="{524B2691-63BD-423D-BF73-7D6CC3999467}" type="presParOf" srcId="{67E093C1-B966-4C1A-A0FC-8D323C279AD8}" destId="{0EDA8962-73E6-4D55-AE78-3F22A55D6E8D}" srcOrd="0" destOrd="0" presId="urn:microsoft.com/office/officeart/2005/8/layout/hierarchy2"/>
    <dgm:cxn modelId="{C35308F1-0A67-4A87-B098-60D6CD8EFA66}" type="presParOf" srcId="{0EDA8962-73E6-4D55-AE78-3F22A55D6E8D}" destId="{292B5750-DF4C-4397-85EF-720D20497836}" srcOrd="0" destOrd="0" presId="urn:microsoft.com/office/officeart/2005/8/layout/hierarchy2"/>
    <dgm:cxn modelId="{72907B21-3E52-4410-BB92-35A96F91D923}" type="presParOf" srcId="{67E093C1-B966-4C1A-A0FC-8D323C279AD8}" destId="{4E0F3ACA-BE02-4448-B1B2-341C1579BB34}" srcOrd="1" destOrd="0" presId="urn:microsoft.com/office/officeart/2005/8/layout/hierarchy2"/>
    <dgm:cxn modelId="{DFEE5A66-9A8C-4753-AA5F-25E382D342D8}" type="presParOf" srcId="{4E0F3ACA-BE02-4448-B1B2-341C1579BB34}" destId="{CC469255-779A-4239-A0ED-43C1B97F0DCA}" srcOrd="0" destOrd="0" presId="urn:microsoft.com/office/officeart/2005/8/layout/hierarchy2"/>
    <dgm:cxn modelId="{1F79E829-6D91-49EA-8278-6A44FB33C2A3}" type="presParOf" srcId="{4E0F3ACA-BE02-4448-B1B2-341C1579BB34}" destId="{8E1B06D4-46F8-4BF7-B715-E33F5789287E}" srcOrd="1" destOrd="0" presId="urn:microsoft.com/office/officeart/2005/8/layout/hierarchy2"/>
    <dgm:cxn modelId="{7B1554C6-36C5-4787-9EDF-9E45BE42E3E1}" type="presParOf" srcId="{C6CE5CF4-FE0D-43EA-804F-B2084288E480}" destId="{9E112E87-F44C-47A8-A2B7-0BFCC1A9C2DC}" srcOrd="6" destOrd="0" presId="urn:microsoft.com/office/officeart/2005/8/layout/hierarchy2"/>
    <dgm:cxn modelId="{7A8BCB5B-E494-451D-9D06-8DB2F55638D7}" type="presParOf" srcId="{9E112E87-F44C-47A8-A2B7-0BFCC1A9C2DC}" destId="{8EBB50AA-2607-4EF3-9811-BC0287873F45}" srcOrd="0" destOrd="0" presId="urn:microsoft.com/office/officeart/2005/8/layout/hierarchy2"/>
    <dgm:cxn modelId="{0B165976-9D37-465B-9BF3-A5A5CC614C6B}" type="presParOf" srcId="{C6CE5CF4-FE0D-43EA-804F-B2084288E480}" destId="{389EAC1E-930B-453A-8B57-860FF6804F1A}" srcOrd="7" destOrd="0" presId="urn:microsoft.com/office/officeart/2005/8/layout/hierarchy2"/>
    <dgm:cxn modelId="{198356C6-8848-4E52-B9A6-F728D695B223}" type="presParOf" srcId="{389EAC1E-930B-453A-8B57-860FF6804F1A}" destId="{8C55CC90-23B6-4F1F-B12B-D8F5466DF9A1}" srcOrd="0" destOrd="0" presId="urn:microsoft.com/office/officeart/2005/8/layout/hierarchy2"/>
    <dgm:cxn modelId="{2696E64D-1135-4E56-9DCA-5C6CCD6F6958}" type="presParOf" srcId="{389EAC1E-930B-453A-8B57-860FF6804F1A}" destId="{F7E0E059-1BAD-45E4-B042-E2F8DE1EFE46}" srcOrd="1" destOrd="0" presId="urn:microsoft.com/office/officeart/2005/8/layout/hierarchy2"/>
    <dgm:cxn modelId="{BFA0DF76-CEF4-44CE-A860-28ADBF56FB1D}" type="presParOf" srcId="{F7E0E059-1BAD-45E4-B042-E2F8DE1EFE46}" destId="{B72054FA-77C9-4A2C-9B25-D858CC48C27E}" srcOrd="0" destOrd="0" presId="urn:microsoft.com/office/officeart/2005/8/layout/hierarchy2"/>
    <dgm:cxn modelId="{577AB333-B144-4887-A560-5EF2E41005B3}" type="presParOf" srcId="{B72054FA-77C9-4A2C-9B25-D858CC48C27E}" destId="{B218D7DD-C993-4F60-B6B6-B75B45369959}" srcOrd="0" destOrd="0" presId="urn:microsoft.com/office/officeart/2005/8/layout/hierarchy2"/>
    <dgm:cxn modelId="{1CC279CF-493C-4CE4-BF97-85BC63FD40FA}" type="presParOf" srcId="{F7E0E059-1BAD-45E4-B042-E2F8DE1EFE46}" destId="{EFA6FA6E-0F89-4AD1-B61A-7B845D936BB0}" srcOrd="1" destOrd="0" presId="urn:microsoft.com/office/officeart/2005/8/layout/hierarchy2"/>
    <dgm:cxn modelId="{604DBE02-7AE3-470B-8868-A99CF26807FD}" type="presParOf" srcId="{EFA6FA6E-0F89-4AD1-B61A-7B845D936BB0}" destId="{A90FCCC7-9AA5-4868-9B68-70263007CEFF}" srcOrd="0" destOrd="0" presId="urn:microsoft.com/office/officeart/2005/8/layout/hierarchy2"/>
    <dgm:cxn modelId="{142A4B94-139B-420A-B270-3C569A847DF4}" type="presParOf" srcId="{EFA6FA6E-0F89-4AD1-B61A-7B845D936BB0}" destId="{AD8134BC-7BAF-4F27-9E77-8B301BF8B525}" srcOrd="1" destOrd="0" presId="urn:microsoft.com/office/officeart/2005/8/layout/hierarchy2"/>
    <dgm:cxn modelId="{FBBA69E1-5E36-4C42-9D3A-65A12C381A9D}" type="presParOf" srcId="{C6CE5CF4-FE0D-43EA-804F-B2084288E480}" destId="{31FE0D63-C5C4-483C-99CE-CC49ED84357F}" srcOrd="8" destOrd="0" presId="urn:microsoft.com/office/officeart/2005/8/layout/hierarchy2"/>
    <dgm:cxn modelId="{856FF3F5-A1A6-43B6-9F41-4092AFB1648C}" type="presParOf" srcId="{31FE0D63-C5C4-483C-99CE-CC49ED84357F}" destId="{E7BEB41E-5222-4C56-AD3E-5881FDA9843B}" srcOrd="0" destOrd="0" presId="urn:microsoft.com/office/officeart/2005/8/layout/hierarchy2"/>
    <dgm:cxn modelId="{0708FEDE-7D14-4F8D-851B-8AFA79B4C1D3}" type="presParOf" srcId="{C6CE5CF4-FE0D-43EA-804F-B2084288E480}" destId="{DDAAAAC7-D4AC-452A-B1FD-A8A7FC66DEF1}" srcOrd="9" destOrd="0" presId="urn:microsoft.com/office/officeart/2005/8/layout/hierarchy2"/>
    <dgm:cxn modelId="{F1F7964D-62B8-4B8B-BB66-4915187AD533}" type="presParOf" srcId="{DDAAAAC7-D4AC-452A-B1FD-A8A7FC66DEF1}" destId="{6FAC2933-4D4D-418D-A9FA-D2EA59EB2F97}" srcOrd="0" destOrd="0" presId="urn:microsoft.com/office/officeart/2005/8/layout/hierarchy2"/>
    <dgm:cxn modelId="{C6A8F2DA-E508-4D19-9264-B66D40E61391}" type="presParOf" srcId="{DDAAAAC7-D4AC-452A-B1FD-A8A7FC66DEF1}" destId="{32BF635E-0F5B-4EBD-897E-7DCB385F89F2}" srcOrd="1" destOrd="0" presId="urn:microsoft.com/office/officeart/2005/8/layout/hierarchy2"/>
    <dgm:cxn modelId="{942A545F-BCDD-4052-B0D9-8E141D32A8E2}" type="presParOf" srcId="{32BF635E-0F5B-4EBD-897E-7DCB385F89F2}" destId="{A3A74D7A-5747-4D22-A327-70658702FFDB}" srcOrd="0" destOrd="0" presId="urn:microsoft.com/office/officeart/2005/8/layout/hierarchy2"/>
    <dgm:cxn modelId="{25BBAAC7-C979-4846-9FF0-4E523E5C4879}" type="presParOf" srcId="{A3A74D7A-5747-4D22-A327-70658702FFDB}" destId="{13212DFE-A836-401C-9CEC-34A9529547C5}" srcOrd="0" destOrd="0" presId="urn:microsoft.com/office/officeart/2005/8/layout/hierarchy2"/>
    <dgm:cxn modelId="{6481F211-D747-49AA-B163-1E80ED6E81E1}" type="presParOf" srcId="{32BF635E-0F5B-4EBD-897E-7DCB385F89F2}" destId="{BEEC66FD-F13D-49D5-81C3-811BA5AD5C1F}" srcOrd="1" destOrd="0" presId="urn:microsoft.com/office/officeart/2005/8/layout/hierarchy2"/>
    <dgm:cxn modelId="{AAB1BE41-443B-472E-AFDE-3EE5A093D6DE}" type="presParOf" srcId="{BEEC66FD-F13D-49D5-81C3-811BA5AD5C1F}" destId="{406C3592-1AE1-4CC8-BE0A-AC1DCF3852BC}" srcOrd="0" destOrd="0" presId="urn:microsoft.com/office/officeart/2005/8/layout/hierarchy2"/>
    <dgm:cxn modelId="{B4BB5186-64E1-4CB6-9563-EE666A836C70}" type="presParOf" srcId="{BEEC66FD-F13D-49D5-81C3-811BA5AD5C1F}" destId="{ED043B91-1657-4CE9-B6BB-2BA2AA6C785B}" srcOrd="1" destOrd="0" presId="urn:microsoft.com/office/officeart/2005/8/layout/hierarchy2"/>
    <dgm:cxn modelId="{EEBB457F-8097-4D08-8E56-3A49C987DF98}" type="presParOf" srcId="{302A43F6-D9F2-4B93-9712-566B4ACD9207}" destId="{8AFD32B8-91EA-420D-8A27-6DF095C1F2E9}" srcOrd="2" destOrd="0" presId="urn:microsoft.com/office/officeart/2005/8/layout/hierarchy2"/>
    <dgm:cxn modelId="{995CB0DF-4190-40F4-B87D-22520B24C23E}" type="presParOf" srcId="{8AFD32B8-91EA-420D-8A27-6DF095C1F2E9}" destId="{568EA22B-BE5D-43E9-8C3A-2E60D5E48103}" srcOrd="0" destOrd="0" presId="urn:microsoft.com/office/officeart/2005/8/layout/hierarchy2"/>
    <dgm:cxn modelId="{F8EAD0D7-01A3-4B0C-B39A-CCC58AE282DD}" type="presParOf" srcId="{302A43F6-D9F2-4B93-9712-566B4ACD9207}" destId="{71EB8F09-9C05-4462-9FEB-AE74386C1DC8}" srcOrd="3" destOrd="0" presId="urn:microsoft.com/office/officeart/2005/8/layout/hierarchy2"/>
    <dgm:cxn modelId="{44365707-2A08-4411-A886-014E4F32E5F7}" type="presParOf" srcId="{71EB8F09-9C05-4462-9FEB-AE74386C1DC8}" destId="{F5155224-F22A-455D-8D90-D1D86AE31F32}" srcOrd="0" destOrd="0" presId="urn:microsoft.com/office/officeart/2005/8/layout/hierarchy2"/>
    <dgm:cxn modelId="{1B41144B-4F90-4235-9C21-B7CC97F1F4DB}" type="presParOf" srcId="{71EB8F09-9C05-4462-9FEB-AE74386C1DC8}" destId="{74E60746-F7B0-4B53-B6DB-6D6CA5665E78}" srcOrd="1" destOrd="0" presId="urn:microsoft.com/office/officeart/2005/8/layout/hierarchy2"/>
    <dgm:cxn modelId="{3464D6DD-C59A-472F-B1B8-956FB5D927FC}" type="presParOf" srcId="{74E60746-F7B0-4B53-B6DB-6D6CA5665E78}" destId="{AC7C0584-BEBE-41CE-A19B-9C618FE6A511}" srcOrd="0" destOrd="0" presId="urn:microsoft.com/office/officeart/2005/8/layout/hierarchy2"/>
    <dgm:cxn modelId="{0B99ED69-67B6-4F91-AF16-3B13FDBE90C8}" type="presParOf" srcId="{AC7C0584-BEBE-41CE-A19B-9C618FE6A511}" destId="{5E51069F-45D7-43D0-9246-38BF27453FB5}" srcOrd="0" destOrd="0" presId="urn:microsoft.com/office/officeart/2005/8/layout/hierarchy2"/>
    <dgm:cxn modelId="{AA7ABF40-7899-4370-AF24-B3E2EE4AF46A}" type="presParOf" srcId="{74E60746-F7B0-4B53-B6DB-6D6CA5665E78}" destId="{E1733954-C7B5-4EB2-B887-3A000834F2E7}" srcOrd="1" destOrd="0" presId="urn:microsoft.com/office/officeart/2005/8/layout/hierarchy2"/>
    <dgm:cxn modelId="{B942ABE6-2D71-428F-95E8-F2F932C6C3F9}" type="presParOf" srcId="{E1733954-C7B5-4EB2-B887-3A000834F2E7}" destId="{1F586FF3-1FB5-405F-8032-C2A381A7B9DB}" srcOrd="0" destOrd="0" presId="urn:microsoft.com/office/officeart/2005/8/layout/hierarchy2"/>
    <dgm:cxn modelId="{2ED30130-6FA6-4244-8DCE-415CBD06ACC3}" type="presParOf" srcId="{E1733954-C7B5-4EB2-B887-3A000834F2E7}" destId="{9B990EF1-27B6-4992-A4AD-15A411A8683D}" srcOrd="1" destOrd="0" presId="urn:microsoft.com/office/officeart/2005/8/layout/hierarchy2"/>
    <dgm:cxn modelId="{DA46D598-2914-4B23-9772-1186CFCFAF27}" type="presParOf" srcId="{302A43F6-D9F2-4B93-9712-566B4ACD9207}" destId="{91170E84-6F96-4D07-B902-E134F1F5033F}" srcOrd="4" destOrd="0" presId="urn:microsoft.com/office/officeart/2005/8/layout/hierarchy2"/>
    <dgm:cxn modelId="{D067E7A4-9BD0-42B2-A7AB-23521B0C145F}" type="presParOf" srcId="{91170E84-6F96-4D07-B902-E134F1F5033F}" destId="{09991D0E-7DD0-4534-9DA2-35928C9AE07A}" srcOrd="0" destOrd="0" presId="urn:microsoft.com/office/officeart/2005/8/layout/hierarchy2"/>
    <dgm:cxn modelId="{1E15E98A-D5BD-4900-8F0D-5128C380E176}" type="presParOf" srcId="{302A43F6-D9F2-4B93-9712-566B4ACD9207}" destId="{281D7FF6-9DBF-4B63-AF19-618FE61DD443}" srcOrd="5" destOrd="0" presId="urn:microsoft.com/office/officeart/2005/8/layout/hierarchy2"/>
    <dgm:cxn modelId="{9F670A62-BF56-492D-BA88-33B4B8D33542}" type="presParOf" srcId="{281D7FF6-9DBF-4B63-AF19-618FE61DD443}" destId="{3DE77CC7-C0CB-488D-A476-0009E87556C9}" srcOrd="0" destOrd="0" presId="urn:microsoft.com/office/officeart/2005/8/layout/hierarchy2"/>
    <dgm:cxn modelId="{2F2245EF-902F-41BD-971E-6F9CE5EA45D3}" type="presParOf" srcId="{281D7FF6-9DBF-4B63-AF19-618FE61DD443}" destId="{D09188E0-68FB-444B-B9D0-E0CA4AA270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74C97B-4657-4369-AEB1-9E333ED381C8}" type="doc">
      <dgm:prSet loTypeId="urn:microsoft.com/office/officeart/2005/8/layout/hierarchy2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94B91F8-9C86-4B3F-927A-A77A4DCDC107}">
      <dgm:prSet phldrT="[Text]"/>
      <dgm:spPr/>
      <dgm:t>
        <a:bodyPr/>
        <a:lstStyle/>
        <a:p>
          <a:r>
            <a:rPr lang="en-US" dirty="0"/>
            <a:t>Transport industry</a:t>
          </a:r>
        </a:p>
      </dgm:t>
    </dgm:pt>
    <dgm:pt modelId="{0EEC7063-7051-42A4-BAB2-6BAA3B254D7C}" type="parTrans" cxnId="{1BF70C11-2594-45A8-B34B-6A094E41C469}">
      <dgm:prSet/>
      <dgm:spPr/>
      <dgm:t>
        <a:bodyPr/>
        <a:lstStyle/>
        <a:p>
          <a:endParaRPr lang="en-US"/>
        </a:p>
      </dgm:t>
    </dgm:pt>
    <dgm:pt modelId="{5370782E-126D-4790-974B-E06BDCC8AB9F}" type="sibTrans" cxnId="{1BF70C11-2594-45A8-B34B-6A094E41C469}">
      <dgm:prSet/>
      <dgm:spPr/>
      <dgm:t>
        <a:bodyPr/>
        <a:lstStyle/>
        <a:p>
          <a:endParaRPr lang="en-US"/>
        </a:p>
      </dgm:t>
    </dgm:pt>
    <dgm:pt modelId="{DBF2B2E7-E743-4A7B-9C1D-9CBEF3CAC423}">
      <dgm:prSet phldrT="[Text]" custT="1"/>
      <dgm:spPr/>
      <dgm:t>
        <a:bodyPr/>
        <a:lstStyle/>
        <a:p>
          <a:pPr algn="just"/>
          <a:r>
            <a:rPr lang="en-US" sz="2000" dirty="0"/>
            <a:t>Amendment for exemption of truck drivers like a crew member (driver within truck exempted from limited stay in scope of transit journey</a:t>
          </a:r>
          <a:r>
            <a:rPr lang="sr-Latn-RS" sz="2000" dirty="0"/>
            <a:t>:</a:t>
          </a:r>
          <a:r>
            <a:rPr lang="en-US" sz="2000" dirty="0"/>
            <a:t> non </a:t>
          </a:r>
          <a:r>
            <a:rPr lang="en-US" sz="2000" dirty="0" err="1"/>
            <a:t>Schengen</a:t>
          </a:r>
          <a:r>
            <a:rPr lang="en-US" sz="2000" dirty="0"/>
            <a:t>-</a:t>
          </a:r>
          <a:r>
            <a:rPr lang="en-US" sz="2000" dirty="0" err="1"/>
            <a:t>Schengen</a:t>
          </a:r>
          <a:r>
            <a:rPr lang="en-US" sz="2000" dirty="0"/>
            <a:t>-non </a:t>
          </a:r>
          <a:r>
            <a:rPr lang="en-US" sz="2000" dirty="0" err="1"/>
            <a:t>Schengen</a:t>
          </a:r>
          <a:r>
            <a:rPr lang="en-US" sz="2000" dirty="0"/>
            <a:t> area)</a:t>
          </a:r>
          <a:endParaRPr lang="en-US" sz="1100" dirty="0"/>
        </a:p>
      </dgm:t>
    </dgm:pt>
    <dgm:pt modelId="{39D7FC06-9389-4438-BF73-07C89B963DBF}" type="parTrans" cxnId="{003A8C9A-3069-411F-B95C-6A96140E25E2}">
      <dgm:prSet/>
      <dgm:spPr/>
      <dgm:t>
        <a:bodyPr/>
        <a:lstStyle/>
        <a:p>
          <a:endParaRPr lang="en-US"/>
        </a:p>
      </dgm:t>
    </dgm:pt>
    <dgm:pt modelId="{974503A4-5315-4DEE-9B49-F585116EEA0F}" type="sibTrans" cxnId="{003A8C9A-3069-411F-B95C-6A96140E25E2}">
      <dgm:prSet/>
      <dgm:spPr/>
      <dgm:t>
        <a:bodyPr/>
        <a:lstStyle/>
        <a:p>
          <a:endParaRPr lang="en-US"/>
        </a:p>
      </dgm:t>
    </dgm:pt>
    <dgm:pt modelId="{73B4C8BB-6532-4E2B-A273-B1DFB71C4549}">
      <dgm:prSet phldrT="[Text]" custT="1"/>
      <dgm:spPr/>
      <dgm:t>
        <a:bodyPr/>
        <a:lstStyle/>
        <a:p>
          <a:pPr algn="l"/>
          <a:r>
            <a:rPr lang="en-US" sz="2000" dirty="0"/>
            <a:t>Annex 7 cross border workers without EES</a:t>
          </a:r>
        </a:p>
        <a:p>
          <a:pPr algn="just"/>
          <a:r>
            <a:rPr lang="en-US" sz="2000" dirty="0"/>
            <a:t>With procedures and acceptance of all countries</a:t>
          </a:r>
        </a:p>
      </dgm:t>
    </dgm:pt>
    <dgm:pt modelId="{ADC1AA02-24A3-43B4-B637-AE0412A5BC1D}" type="parTrans" cxnId="{E70CAC94-74B3-44F1-85F3-5F631D605740}">
      <dgm:prSet/>
      <dgm:spPr/>
      <dgm:t>
        <a:bodyPr/>
        <a:lstStyle/>
        <a:p>
          <a:endParaRPr lang="en-US"/>
        </a:p>
      </dgm:t>
    </dgm:pt>
    <dgm:pt modelId="{CD516954-6806-41CE-A67A-8C64F3E35B3F}" type="sibTrans" cxnId="{E70CAC94-74B3-44F1-85F3-5F631D605740}">
      <dgm:prSet/>
      <dgm:spPr/>
      <dgm:t>
        <a:bodyPr/>
        <a:lstStyle/>
        <a:p>
          <a:endParaRPr lang="en-US"/>
        </a:p>
      </dgm:t>
    </dgm:pt>
    <dgm:pt modelId="{8BADE9DD-771D-486E-8CEF-8C3D8179CE18}">
      <dgm:prSet custT="1"/>
      <dgm:spPr/>
      <dgm:t>
        <a:bodyPr/>
        <a:lstStyle/>
        <a:p>
          <a:pPr algn="just"/>
          <a:r>
            <a:rPr lang="en-US" sz="1800" dirty="0"/>
            <a:t>Drivers documents via web </a:t>
          </a:r>
          <a:r>
            <a:rPr lang="en-US" sz="1800" dirty="0" err="1"/>
            <a:t>aplication</a:t>
          </a:r>
          <a:r>
            <a:rPr lang="en-US" sz="1800" dirty="0"/>
            <a:t>: passport, </a:t>
          </a:r>
          <a:r>
            <a:rPr lang="sr-Latn-RS" sz="1800" dirty="0"/>
            <a:t>driving </a:t>
          </a:r>
          <a:r>
            <a:rPr lang="en-US" sz="1800" dirty="0"/>
            <a:t>license, qualification card</a:t>
          </a:r>
          <a:r>
            <a:rPr lang="sr-Latn-RS" sz="1800" dirty="0"/>
            <a:t> (code95)</a:t>
          </a:r>
          <a:r>
            <a:rPr lang="en-US" sz="1800" dirty="0"/>
            <a:t>, document from company about working period</a:t>
          </a:r>
          <a:r>
            <a:rPr lang="sr-Latn-RS" sz="1800" dirty="0"/>
            <a:t>, </a:t>
          </a:r>
          <a:r>
            <a:rPr lang="en-US" sz="1800" dirty="0"/>
            <a:t>document from </a:t>
          </a:r>
          <a:r>
            <a:rPr lang="sr-Latn-RS" sz="1800" dirty="0"/>
            <a:t>state authority (Ministery of Transport for ex)</a:t>
          </a:r>
          <a:r>
            <a:rPr lang="en-US" sz="1800" dirty="0"/>
            <a:t> could be enough to recognize professional driver operation and need to pass with a truck across </a:t>
          </a:r>
          <a:r>
            <a:rPr lang="en-US" sz="1800" dirty="0" err="1"/>
            <a:t>Schengen</a:t>
          </a:r>
          <a:r>
            <a:rPr lang="en-US" sz="1800" dirty="0"/>
            <a:t> through truck line on CB </a:t>
          </a:r>
        </a:p>
      </dgm:t>
    </dgm:pt>
    <dgm:pt modelId="{AC5CA16F-E956-4E36-A748-A89DE85457F9}" type="parTrans" cxnId="{D50806FB-FD45-47B3-A089-97683E26652C}">
      <dgm:prSet/>
      <dgm:spPr/>
      <dgm:t>
        <a:bodyPr/>
        <a:lstStyle/>
        <a:p>
          <a:endParaRPr lang="en-US"/>
        </a:p>
      </dgm:t>
    </dgm:pt>
    <dgm:pt modelId="{A69E5057-5179-4CB9-A190-2FC53A94E29B}" type="sibTrans" cxnId="{D50806FB-FD45-47B3-A089-97683E26652C}">
      <dgm:prSet/>
      <dgm:spPr/>
      <dgm:t>
        <a:bodyPr/>
        <a:lstStyle/>
        <a:p>
          <a:endParaRPr lang="en-US"/>
        </a:p>
      </dgm:t>
    </dgm:pt>
    <dgm:pt modelId="{CE6478BB-1D3B-4200-9498-882749E5B3B0}">
      <dgm:prSet/>
      <dgm:spPr/>
      <dgm:t>
        <a:bodyPr/>
        <a:lstStyle/>
        <a:p>
          <a:pPr algn="just"/>
          <a:r>
            <a:rPr lang="en-US" dirty="0"/>
            <a:t>Extended stay in neighboring countries is not full solution cause it is only valid for that country and rest will calculate 90 days in 180 days</a:t>
          </a:r>
        </a:p>
      </dgm:t>
    </dgm:pt>
    <dgm:pt modelId="{2972004B-9DB2-457D-98AB-5CB2095A919C}" type="parTrans" cxnId="{187CFE8F-D6DF-4E81-9DAD-FC23E7091C2D}">
      <dgm:prSet/>
      <dgm:spPr>
        <a:ln>
          <a:solidFill>
            <a:srgbClr val="FF0000"/>
          </a:solidFill>
          <a:prstDash val="dash"/>
        </a:ln>
      </dgm:spPr>
      <dgm:t>
        <a:bodyPr/>
        <a:lstStyle/>
        <a:p>
          <a:endParaRPr lang="en-US"/>
        </a:p>
      </dgm:t>
    </dgm:pt>
    <dgm:pt modelId="{FDE6714E-68FB-405E-A24C-E6F0AFC24435}" type="sibTrans" cxnId="{187CFE8F-D6DF-4E81-9DAD-FC23E7091C2D}">
      <dgm:prSet/>
      <dgm:spPr/>
      <dgm:t>
        <a:bodyPr/>
        <a:lstStyle/>
        <a:p>
          <a:endParaRPr lang="en-US"/>
        </a:p>
      </dgm:t>
    </dgm:pt>
    <dgm:pt modelId="{AE9B649D-2FCE-455C-9695-3F1B9CC2413A}">
      <dgm:prSet/>
      <dgm:spPr/>
      <dgm:t>
        <a:bodyPr/>
        <a:lstStyle/>
        <a:p>
          <a:pPr algn="l"/>
          <a:r>
            <a:rPr lang="en-US" dirty="0"/>
            <a:t>Calculation method (hours instead days)</a:t>
          </a:r>
        </a:p>
      </dgm:t>
    </dgm:pt>
    <dgm:pt modelId="{3BFFDCBD-6093-4A7B-BFC6-7CD801FC1BFF}" type="parTrans" cxnId="{17221528-B182-4CE2-B89E-57BB832F4560}">
      <dgm:prSet/>
      <dgm:spPr>
        <a:ln>
          <a:solidFill>
            <a:srgbClr val="FF0000"/>
          </a:solidFill>
          <a:prstDash val="dash"/>
        </a:ln>
      </dgm:spPr>
      <dgm:t>
        <a:bodyPr/>
        <a:lstStyle/>
        <a:p>
          <a:endParaRPr lang="en-US"/>
        </a:p>
      </dgm:t>
    </dgm:pt>
    <dgm:pt modelId="{3484CC01-45AF-47FE-9153-2E81C137699C}" type="sibTrans" cxnId="{17221528-B182-4CE2-B89E-57BB832F4560}">
      <dgm:prSet/>
      <dgm:spPr/>
      <dgm:t>
        <a:bodyPr/>
        <a:lstStyle/>
        <a:p>
          <a:endParaRPr lang="en-US"/>
        </a:p>
      </dgm:t>
    </dgm:pt>
    <dgm:pt modelId="{44DCCE71-E6F6-4D77-B481-0B44F78D758D}">
      <dgm:prSet/>
      <dgm:spPr/>
      <dgm:t>
        <a:bodyPr/>
        <a:lstStyle/>
        <a:p>
          <a:pPr algn="just"/>
          <a:r>
            <a:rPr lang="en-US" dirty="0"/>
            <a:t>P</a:t>
          </a:r>
          <a:r>
            <a:rPr lang="sr-Latn-RS" dirty="0"/>
            <a:t>eriod of “stay” less than 10 days does not calculate in period of 90</a:t>
          </a:r>
          <a:r>
            <a:rPr lang="en-US" dirty="0"/>
            <a:t> </a:t>
          </a:r>
          <a:r>
            <a:rPr lang="sr-Latn-RS" dirty="0"/>
            <a:t>days in 180 days</a:t>
          </a:r>
          <a:endParaRPr lang="en-US" dirty="0"/>
        </a:p>
      </dgm:t>
    </dgm:pt>
    <dgm:pt modelId="{ECA77022-8F5C-49AF-99FD-023453F20901}" type="sibTrans" cxnId="{9CC2D497-4568-485C-B508-AABDDE6B1030}">
      <dgm:prSet/>
      <dgm:spPr/>
      <dgm:t>
        <a:bodyPr/>
        <a:lstStyle/>
        <a:p>
          <a:endParaRPr lang="en-US"/>
        </a:p>
      </dgm:t>
    </dgm:pt>
    <dgm:pt modelId="{CBB0DA06-E889-4B59-A4FA-30775C3969DC}" type="parTrans" cxnId="{9CC2D497-4568-485C-B508-AABDDE6B1030}">
      <dgm:prSet/>
      <dgm:spPr>
        <a:ln>
          <a:solidFill>
            <a:srgbClr val="FF0000"/>
          </a:solidFill>
          <a:prstDash val="dash"/>
        </a:ln>
      </dgm:spPr>
      <dgm:t>
        <a:bodyPr/>
        <a:lstStyle/>
        <a:p>
          <a:endParaRPr lang="en-US"/>
        </a:p>
      </dgm:t>
    </dgm:pt>
    <dgm:pt modelId="{0951A3E8-A1B8-451D-AF53-E00CC90D1FBB}" type="pres">
      <dgm:prSet presAssocID="{1F74C97B-4657-4369-AEB1-9E333ED381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7B76DB-DB77-401B-9190-AAED579B5922}" type="pres">
      <dgm:prSet presAssocID="{694B91F8-9C86-4B3F-927A-A77A4DCDC107}" presName="root1" presStyleCnt="0"/>
      <dgm:spPr/>
    </dgm:pt>
    <dgm:pt modelId="{BF3E14B1-97CB-4349-811D-3CB70B74CE58}" type="pres">
      <dgm:prSet presAssocID="{694B91F8-9C86-4B3F-927A-A77A4DCDC107}" presName="LevelOneTextNode" presStyleLbl="node0" presStyleIdx="0" presStyleCnt="1" custScaleX="22443" custScaleY="36248">
        <dgm:presLayoutVars>
          <dgm:chPref val="3"/>
        </dgm:presLayoutVars>
      </dgm:prSet>
      <dgm:spPr/>
    </dgm:pt>
    <dgm:pt modelId="{302A43F6-D9F2-4B93-9712-566B4ACD9207}" type="pres">
      <dgm:prSet presAssocID="{694B91F8-9C86-4B3F-927A-A77A4DCDC107}" presName="level2hierChild" presStyleCnt="0"/>
      <dgm:spPr/>
    </dgm:pt>
    <dgm:pt modelId="{3D9ED73A-ED00-465E-B657-37962AF0D014}" type="pres">
      <dgm:prSet presAssocID="{39D7FC06-9389-4438-BF73-07C89B963DBF}" presName="conn2-1" presStyleLbl="parChTrans1D2" presStyleIdx="0" presStyleCnt="6"/>
      <dgm:spPr/>
    </dgm:pt>
    <dgm:pt modelId="{C63997A0-0C2D-4F46-9C12-89B0E9268AFB}" type="pres">
      <dgm:prSet presAssocID="{39D7FC06-9389-4438-BF73-07C89B963DBF}" presName="connTx" presStyleLbl="parChTrans1D2" presStyleIdx="0" presStyleCnt="6"/>
      <dgm:spPr/>
    </dgm:pt>
    <dgm:pt modelId="{72849383-5737-4A00-BFC7-7FD9D8C781FC}" type="pres">
      <dgm:prSet presAssocID="{DBF2B2E7-E743-4A7B-9C1D-9CBEF3CAC423}" presName="root2" presStyleCnt="0"/>
      <dgm:spPr/>
    </dgm:pt>
    <dgm:pt modelId="{B5EFF426-7FA7-4850-B7B0-A3EFF845E00B}" type="pres">
      <dgm:prSet presAssocID="{DBF2B2E7-E743-4A7B-9C1D-9CBEF3CAC423}" presName="LevelTwoTextNode" presStyleLbl="node2" presStyleIdx="0" presStyleCnt="6" custScaleX="158878" custScaleY="62476">
        <dgm:presLayoutVars>
          <dgm:chPref val="3"/>
        </dgm:presLayoutVars>
      </dgm:prSet>
      <dgm:spPr/>
    </dgm:pt>
    <dgm:pt modelId="{C6CE5CF4-FE0D-43EA-804F-B2084288E480}" type="pres">
      <dgm:prSet presAssocID="{DBF2B2E7-E743-4A7B-9C1D-9CBEF3CAC423}" presName="level3hierChild" presStyleCnt="0"/>
      <dgm:spPr/>
    </dgm:pt>
    <dgm:pt modelId="{8AFD32B8-91EA-420D-8A27-6DF095C1F2E9}" type="pres">
      <dgm:prSet presAssocID="{ADC1AA02-24A3-43B4-B637-AE0412A5BC1D}" presName="conn2-1" presStyleLbl="parChTrans1D2" presStyleIdx="1" presStyleCnt="6"/>
      <dgm:spPr/>
    </dgm:pt>
    <dgm:pt modelId="{568EA22B-BE5D-43E9-8C3A-2E60D5E48103}" type="pres">
      <dgm:prSet presAssocID="{ADC1AA02-24A3-43B4-B637-AE0412A5BC1D}" presName="connTx" presStyleLbl="parChTrans1D2" presStyleIdx="1" presStyleCnt="6"/>
      <dgm:spPr/>
    </dgm:pt>
    <dgm:pt modelId="{71EB8F09-9C05-4462-9FEB-AE74386C1DC8}" type="pres">
      <dgm:prSet presAssocID="{73B4C8BB-6532-4E2B-A273-B1DFB71C4549}" presName="root2" presStyleCnt="0"/>
      <dgm:spPr/>
    </dgm:pt>
    <dgm:pt modelId="{F5155224-F22A-455D-8D90-D1D86AE31F32}" type="pres">
      <dgm:prSet presAssocID="{73B4C8BB-6532-4E2B-A273-B1DFB71C4549}" presName="LevelTwoTextNode" presStyleLbl="node2" presStyleIdx="1" presStyleCnt="6" custScaleX="156929" custScaleY="32713" custLinFactNeighborX="717" custLinFactNeighborY="-574">
        <dgm:presLayoutVars>
          <dgm:chPref val="3"/>
        </dgm:presLayoutVars>
      </dgm:prSet>
      <dgm:spPr/>
    </dgm:pt>
    <dgm:pt modelId="{74E60746-F7B0-4B53-B6DB-6D6CA5665E78}" type="pres">
      <dgm:prSet presAssocID="{73B4C8BB-6532-4E2B-A273-B1DFB71C4549}" presName="level3hierChild" presStyleCnt="0"/>
      <dgm:spPr/>
    </dgm:pt>
    <dgm:pt modelId="{16C72D08-32C0-40C5-92E2-D68954E55EAF}" type="pres">
      <dgm:prSet presAssocID="{AC5CA16F-E956-4E36-A748-A89DE85457F9}" presName="conn2-1" presStyleLbl="parChTrans1D2" presStyleIdx="2" presStyleCnt="6"/>
      <dgm:spPr/>
    </dgm:pt>
    <dgm:pt modelId="{48B2C1C8-5963-4149-838D-6C212E1B97A7}" type="pres">
      <dgm:prSet presAssocID="{AC5CA16F-E956-4E36-A748-A89DE85457F9}" presName="connTx" presStyleLbl="parChTrans1D2" presStyleIdx="2" presStyleCnt="6"/>
      <dgm:spPr/>
    </dgm:pt>
    <dgm:pt modelId="{5393ECE3-A096-4AD2-A31A-D9DBCD5BC982}" type="pres">
      <dgm:prSet presAssocID="{8BADE9DD-771D-486E-8CEF-8C3D8179CE18}" presName="root2" presStyleCnt="0"/>
      <dgm:spPr/>
    </dgm:pt>
    <dgm:pt modelId="{9B57CD6F-A324-4438-BBE5-145F32D27CA1}" type="pres">
      <dgm:prSet presAssocID="{8BADE9DD-771D-486E-8CEF-8C3D8179CE18}" presName="LevelTwoTextNode" presStyleLbl="node2" presStyleIdx="2" presStyleCnt="6" custScaleX="159624" custScaleY="86842" custLinFactNeighborX="272" custLinFactNeighborY="6104">
        <dgm:presLayoutVars>
          <dgm:chPref val="3"/>
        </dgm:presLayoutVars>
      </dgm:prSet>
      <dgm:spPr/>
    </dgm:pt>
    <dgm:pt modelId="{EB4F3FF3-DA02-4C9F-9F19-86B41746AAE5}" type="pres">
      <dgm:prSet presAssocID="{8BADE9DD-771D-486E-8CEF-8C3D8179CE18}" presName="level3hierChild" presStyleCnt="0"/>
      <dgm:spPr/>
    </dgm:pt>
    <dgm:pt modelId="{F5395DAB-C77B-49E2-A02D-526B1568A39A}" type="pres">
      <dgm:prSet presAssocID="{3BFFDCBD-6093-4A7B-BFC6-7CD801FC1BFF}" presName="conn2-1" presStyleLbl="parChTrans1D2" presStyleIdx="3" presStyleCnt="6"/>
      <dgm:spPr/>
    </dgm:pt>
    <dgm:pt modelId="{4CE3968C-E918-422A-9B23-F17AD49691E4}" type="pres">
      <dgm:prSet presAssocID="{3BFFDCBD-6093-4A7B-BFC6-7CD801FC1BFF}" presName="connTx" presStyleLbl="parChTrans1D2" presStyleIdx="3" presStyleCnt="6"/>
      <dgm:spPr/>
    </dgm:pt>
    <dgm:pt modelId="{30AADD88-C783-4E53-91FB-F037DC7EACFD}" type="pres">
      <dgm:prSet presAssocID="{AE9B649D-2FCE-455C-9695-3F1B9CC2413A}" presName="root2" presStyleCnt="0"/>
      <dgm:spPr/>
    </dgm:pt>
    <dgm:pt modelId="{28E66801-FA40-4F0C-810E-780D1C44B6C5}" type="pres">
      <dgm:prSet presAssocID="{AE9B649D-2FCE-455C-9695-3F1B9CC2413A}" presName="LevelTwoTextNode" presStyleLbl="node2" presStyleIdx="3" presStyleCnt="6" custScaleX="158456" custScaleY="19071" custLinFactNeighborX="672" custLinFactNeighborY="66269">
        <dgm:presLayoutVars>
          <dgm:chPref val="3"/>
        </dgm:presLayoutVars>
      </dgm:prSet>
      <dgm:spPr/>
    </dgm:pt>
    <dgm:pt modelId="{4E5F6580-451A-43AA-A813-08CF15C5B130}" type="pres">
      <dgm:prSet presAssocID="{AE9B649D-2FCE-455C-9695-3F1B9CC2413A}" presName="level3hierChild" presStyleCnt="0"/>
      <dgm:spPr/>
    </dgm:pt>
    <dgm:pt modelId="{1A0B942B-2F68-455D-AD9D-DCC48AEE954A}" type="pres">
      <dgm:prSet presAssocID="{2972004B-9DB2-457D-98AB-5CB2095A919C}" presName="conn2-1" presStyleLbl="parChTrans1D2" presStyleIdx="4" presStyleCnt="6"/>
      <dgm:spPr/>
    </dgm:pt>
    <dgm:pt modelId="{0B550279-2970-4C41-AEF2-34BA9B219C4A}" type="pres">
      <dgm:prSet presAssocID="{2972004B-9DB2-457D-98AB-5CB2095A919C}" presName="connTx" presStyleLbl="parChTrans1D2" presStyleIdx="4" presStyleCnt="6"/>
      <dgm:spPr/>
    </dgm:pt>
    <dgm:pt modelId="{190E9FD8-C7AC-41C7-BB09-5FB85EF77195}" type="pres">
      <dgm:prSet presAssocID="{CE6478BB-1D3B-4200-9498-882749E5B3B0}" presName="root2" presStyleCnt="0"/>
      <dgm:spPr/>
    </dgm:pt>
    <dgm:pt modelId="{205EC993-CDCA-43D2-871C-05B86F542AEB}" type="pres">
      <dgm:prSet presAssocID="{CE6478BB-1D3B-4200-9498-882749E5B3B0}" presName="LevelTwoTextNode" presStyleLbl="node2" presStyleIdx="4" presStyleCnt="6" custScaleX="158085" custScaleY="30493" custLinFactNeighborX="452" custLinFactNeighborY="-602">
        <dgm:presLayoutVars>
          <dgm:chPref val="3"/>
        </dgm:presLayoutVars>
      </dgm:prSet>
      <dgm:spPr/>
    </dgm:pt>
    <dgm:pt modelId="{2A5D75DF-29EA-46E1-A6D9-E66B569AD806}" type="pres">
      <dgm:prSet presAssocID="{CE6478BB-1D3B-4200-9498-882749E5B3B0}" presName="level3hierChild" presStyleCnt="0"/>
      <dgm:spPr/>
    </dgm:pt>
    <dgm:pt modelId="{8482410B-00B5-4FB0-A016-CF9C9492247F}" type="pres">
      <dgm:prSet presAssocID="{CBB0DA06-E889-4B59-A4FA-30775C3969DC}" presName="conn2-1" presStyleLbl="parChTrans1D2" presStyleIdx="5" presStyleCnt="6"/>
      <dgm:spPr/>
    </dgm:pt>
    <dgm:pt modelId="{3B073F7D-4DF4-49F1-87FC-A2BDF1060256}" type="pres">
      <dgm:prSet presAssocID="{CBB0DA06-E889-4B59-A4FA-30775C3969DC}" presName="connTx" presStyleLbl="parChTrans1D2" presStyleIdx="5" presStyleCnt="6"/>
      <dgm:spPr/>
    </dgm:pt>
    <dgm:pt modelId="{D4A03BE6-BDBB-4AF6-8674-153FC0DEE104}" type="pres">
      <dgm:prSet presAssocID="{44DCCE71-E6F6-4D77-B481-0B44F78D758D}" presName="root2" presStyleCnt="0"/>
      <dgm:spPr/>
    </dgm:pt>
    <dgm:pt modelId="{752E75FB-856A-47BF-A02A-013FC3DAB90D}" type="pres">
      <dgm:prSet presAssocID="{44DCCE71-E6F6-4D77-B481-0B44F78D758D}" presName="LevelTwoTextNode" presStyleLbl="node2" presStyleIdx="5" presStyleCnt="6" custAng="10800000" custFlipVert="1" custScaleX="158050" custScaleY="25978" custLinFactNeighborX="448" custLinFactNeighborY="-73825">
        <dgm:presLayoutVars>
          <dgm:chPref val="3"/>
        </dgm:presLayoutVars>
      </dgm:prSet>
      <dgm:spPr/>
    </dgm:pt>
    <dgm:pt modelId="{8A337053-F8C5-4E6B-ACDE-1D25E5908F34}" type="pres">
      <dgm:prSet presAssocID="{44DCCE71-E6F6-4D77-B481-0B44F78D758D}" presName="level3hierChild" presStyleCnt="0"/>
      <dgm:spPr/>
    </dgm:pt>
  </dgm:ptLst>
  <dgm:cxnLst>
    <dgm:cxn modelId="{1BF70C11-2594-45A8-B34B-6A094E41C469}" srcId="{1F74C97B-4657-4369-AEB1-9E333ED381C8}" destId="{694B91F8-9C86-4B3F-927A-A77A4DCDC107}" srcOrd="0" destOrd="0" parTransId="{0EEC7063-7051-42A4-BAB2-6BAA3B254D7C}" sibTransId="{5370782E-126D-4790-974B-E06BDCC8AB9F}"/>
    <dgm:cxn modelId="{76D52020-7F8F-427F-BEFA-F4B3A26E9EDC}" type="presOf" srcId="{3BFFDCBD-6093-4A7B-BFC6-7CD801FC1BFF}" destId="{4CE3968C-E918-422A-9B23-F17AD49691E4}" srcOrd="1" destOrd="0" presId="urn:microsoft.com/office/officeart/2005/8/layout/hierarchy2"/>
    <dgm:cxn modelId="{C9BA5C23-2422-486C-A54B-C277C1F156A9}" type="presOf" srcId="{8BADE9DD-771D-486E-8CEF-8C3D8179CE18}" destId="{9B57CD6F-A324-4438-BBE5-145F32D27CA1}" srcOrd="0" destOrd="0" presId="urn:microsoft.com/office/officeart/2005/8/layout/hierarchy2"/>
    <dgm:cxn modelId="{17221528-B182-4CE2-B89E-57BB832F4560}" srcId="{694B91F8-9C86-4B3F-927A-A77A4DCDC107}" destId="{AE9B649D-2FCE-455C-9695-3F1B9CC2413A}" srcOrd="3" destOrd="0" parTransId="{3BFFDCBD-6093-4A7B-BFC6-7CD801FC1BFF}" sibTransId="{3484CC01-45AF-47FE-9153-2E81C137699C}"/>
    <dgm:cxn modelId="{0C2D2E2E-47A8-4B0F-84AE-509E768F44F7}" type="presOf" srcId="{39D7FC06-9389-4438-BF73-07C89B963DBF}" destId="{3D9ED73A-ED00-465E-B657-37962AF0D014}" srcOrd="0" destOrd="0" presId="urn:microsoft.com/office/officeart/2005/8/layout/hierarchy2"/>
    <dgm:cxn modelId="{6E05FC38-0EDE-4C54-86F1-393682BB6E32}" type="presOf" srcId="{44DCCE71-E6F6-4D77-B481-0B44F78D758D}" destId="{752E75FB-856A-47BF-A02A-013FC3DAB90D}" srcOrd="0" destOrd="0" presId="urn:microsoft.com/office/officeart/2005/8/layout/hierarchy2"/>
    <dgm:cxn modelId="{F1356F62-5F57-483E-BEA6-550F8CBFE04D}" type="presOf" srcId="{2972004B-9DB2-457D-98AB-5CB2095A919C}" destId="{1A0B942B-2F68-455D-AD9D-DCC48AEE954A}" srcOrd="0" destOrd="0" presId="urn:microsoft.com/office/officeart/2005/8/layout/hierarchy2"/>
    <dgm:cxn modelId="{1B59B562-3499-4B12-BA92-92E2E53166DC}" type="presOf" srcId="{1F74C97B-4657-4369-AEB1-9E333ED381C8}" destId="{0951A3E8-A1B8-451D-AF53-E00CC90D1FBB}" srcOrd="0" destOrd="0" presId="urn:microsoft.com/office/officeart/2005/8/layout/hierarchy2"/>
    <dgm:cxn modelId="{834ABA64-31F2-41EE-AAA5-263A59350613}" type="presOf" srcId="{ADC1AA02-24A3-43B4-B637-AE0412A5BC1D}" destId="{568EA22B-BE5D-43E9-8C3A-2E60D5E48103}" srcOrd="1" destOrd="0" presId="urn:microsoft.com/office/officeart/2005/8/layout/hierarchy2"/>
    <dgm:cxn modelId="{65867F6F-0A6B-44E2-9218-A028D7395FC0}" type="presOf" srcId="{ADC1AA02-24A3-43B4-B637-AE0412A5BC1D}" destId="{8AFD32B8-91EA-420D-8A27-6DF095C1F2E9}" srcOrd="0" destOrd="0" presId="urn:microsoft.com/office/officeart/2005/8/layout/hierarchy2"/>
    <dgm:cxn modelId="{D7B0A173-24F2-4B19-92FF-0DCF7DC309A9}" type="presOf" srcId="{CE6478BB-1D3B-4200-9498-882749E5B3B0}" destId="{205EC993-CDCA-43D2-871C-05B86F542AEB}" srcOrd="0" destOrd="0" presId="urn:microsoft.com/office/officeart/2005/8/layout/hierarchy2"/>
    <dgm:cxn modelId="{C2901354-D94D-417D-B5B1-9D25153312A4}" type="presOf" srcId="{DBF2B2E7-E743-4A7B-9C1D-9CBEF3CAC423}" destId="{B5EFF426-7FA7-4850-B7B0-A3EFF845E00B}" srcOrd="0" destOrd="0" presId="urn:microsoft.com/office/officeart/2005/8/layout/hierarchy2"/>
    <dgm:cxn modelId="{C8A26359-76EE-41BC-BDDB-5B99F04C6362}" type="presOf" srcId="{AE9B649D-2FCE-455C-9695-3F1B9CC2413A}" destId="{28E66801-FA40-4F0C-810E-780D1C44B6C5}" srcOrd="0" destOrd="0" presId="urn:microsoft.com/office/officeart/2005/8/layout/hierarchy2"/>
    <dgm:cxn modelId="{0B27437A-7B8D-4FF4-8727-DC8F953F9CCC}" type="presOf" srcId="{CBB0DA06-E889-4B59-A4FA-30775C3969DC}" destId="{3B073F7D-4DF4-49F1-87FC-A2BDF1060256}" srcOrd="1" destOrd="0" presId="urn:microsoft.com/office/officeart/2005/8/layout/hierarchy2"/>
    <dgm:cxn modelId="{0A3DBC80-F2FB-43A4-8EBF-5F9454B15CB4}" type="presOf" srcId="{AC5CA16F-E956-4E36-A748-A89DE85457F9}" destId="{48B2C1C8-5963-4149-838D-6C212E1B97A7}" srcOrd="1" destOrd="0" presId="urn:microsoft.com/office/officeart/2005/8/layout/hierarchy2"/>
    <dgm:cxn modelId="{F0394E8F-EA5E-48AB-B572-D3C160CB3EA0}" type="presOf" srcId="{39D7FC06-9389-4438-BF73-07C89B963DBF}" destId="{C63997A0-0C2D-4F46-9C12-89B0E9268AFB}" srcOrd="1" destOrd="0" presId="urn:microsoft.com/office/officeart/2005/8/layout/hierarchy2"/>
    <dgm:cxn modelId="{187CFE8F-D6DF-4E81-9DAD-FC23E7091C2D}" srcId="{694B91F8-9C86-4B3F-927A-A77A4DCDC107}" destId="{CE6478BB-1D3B-4200-9498-882749E5B3B0}" srcOrd="4" destOrd="0" parTransId="{2972004B-9DB2-457D-98AB-5CB2095A919C}" sibTransId="{FDE6714E-68FB-405E-A24C-E6F0AFC24435}"/>
    <dgm:cxn modelId="{E70CAC94-74B3-44F1-85F3-5F631D605740}" srcId="{694B91F8-9C86-4B3F-927A-A77A4DCDC107}" destId="{73B4C8BB-6532-4E2B-A273-B1DFB71C4549}" srcOrd="1" destOrd="0" parTransId="{ADC1AA02-24A3-43B4-B637-AE0412A5BC1D}" sibTransId="{CD516954-6806-41CE-A67A-8C64F3E35B3F}"/>
    <dgm:cxn modelId="{9CC2D497-4568-485C-B508-AABDDE6B1030}" srcId="{694B91F8-9C86-4B3F-927A-A77A4DCDC107}" destId="{44DCCE71-E6F6-4D77-B481-0B44F78D758D}" srcOrd="5" destOrd="0" parTransId="{CBB0DA06-E889-4B59-A4FA-30775C3969DC}" sibTransId="{ECA77022-8F5C-49AF-99FD-023453F20901}"/>
    <dgm:cxn modelId="{003A8C9A-3069-411F-B95C-6A96140E25E2}" srcId="{694B91F8-9C86-4B3F-927A-A77A4DCDC107}" destId="{DBF2B2E7-E743-4A7B-9C1D-9CBEF3CAC423}" srcOrd="0" destOrd="0" parTransId="{39D7FC06-9389-4438-BF73-07C89B963DBF}" sibTransId="{974503A4-5315-4DEE-9B49-F585116EEA0F}"/>
    <dgm:cxn modelId="{DD944EA8-8B9B-4560-8478-891A4315D913}" type="presOf" srcId="{694B91F8-9C86-4B3F-927A-A77A4DCDC107}" destId="{BF3E14B1-97CB-4349-811D-3CB70B74CE58}" srcOrd="0" destOrd="0" presId="urn:microsoft.com/office/officeart/2005/8/layout/hierarchy2"/>
    <dgm:cxn modelId="{9A4C23AE-2C15-4B37-A6FE-0E7DDCA95D9A}" type="presOf" srcId="{2972004B-9DB2-457D-98AB-5CB2095A919C}" destId="{0B550279-2970-4C41-AEF2-34BA9B219C4A}" srcOrd="1" destOrd="0" presId="urn:microsoft.com/office/officeart/2005/8/layout/hierarchy2"/>
    <dgm:cxn modelId="{F61B8DAE-85EB-4B4F-98F0-6CD7EC2279BA}" type="presOf" srcId="{AC5CA16F-E956-4E36-A748-A89DE85457F9}" destId="{16C72D08-32C0-40C5-92E2-D68954E55EAF}" srcOrd="0" destOrd="0" presId="urn:microsoft.com/office/officeart/2005/8/layout/hierarchy2"/>
    <dgm:cxn modelId="{5D8A9BB9-2F20-40B3-A1FC-D99E885BD604}" type="presOf" srcId="{73B4C8BB-6532-4E2B-A273-B1DFB71C4549}" destId="{F5155224-F22A-455D-8D90-D1D86AE31F32}" srcOrd="0" destOrd="0" presId="urn:microsoft.com/office/officeart/2005/8/layout/hierarchy2"/>
    <dgm:cxn modelId="{E0769FE2-4091-4DFD-A4F9-F5C562F0E94C}" type="presOf" srcId="{CBB0DA06-E889-4B59-A4FA-30775C3969DC}" destId="{8482410B-00B5-4FB0-A016-CF9C9492247F}" srcOrd="0" destOrd="0" presId="urn:microsoft.com/office/officeart/2005/8/layout/hierarchy2"/>
    <dgm:cxn modelId="{68D120F3-7475-4755-93FF-29B17E75816E}" type="presOf" srcId="{3BFFDCBD-6093-4A7B-BFC6-7CD801FC1BFF}" destId="{F5395DAB-C77B-49E2-A02D-526B1568A39A}" srcOrd="0" destOrd="0" presId="urn:microsoft.com/office/officeart/2005/8/layout/hierarchy2"/>
    <dgm:cxn modelId="{D50806FB-FD45-47B3-A089-97683E26652C}" srcId="{694B91F8-9C86-4B3F-927A-A77A4DCDC107}" destId="{8BADE9DD-771D-486E-8CEF-8C3D8179CE18}" srcOrd="2" destOrd="0" parTransId="{AC5CA16F-E956-4E36-A748-A89DE85457F9}" sibTransId="{A69E5057-5179-4CB9-A190-2FC53A94E29B}"/>
    <dgm:cxn modelId="{D53D42FE-8A6E-46C6-BA4F-FAD9C88AE535}" type="presParOf" srcId="{0951A3E8-A1B8-451D-AF53-E00CC90D1FBB}" destId="{457B76DB-DB77-401B-9190-AAED579B5922}" srcOrd="0" destOrd="0" presId="urn:microsoft.com/office/officeart/2005/8/layout/hierarchy2"/>
    <dgm:cxn modelId="{7A2B898A-7895-447C-8797-4B13C49E84A4}" type="presParOf" srcId="{457B76DB-DB77-401B-9190-AAED579B5922}" destId="{BF3E14B1-97CB-4349-811D-3CB70B74CE58}" srcOrd="0" destOrd="0" presId="urn:microsoft.com/office/officeart/2005/8/layout/hierarchy2"/>
    <dgm:cxn modelId="{7EBF3267-0574-4749-A8ED-94644C9B3A09}" type="presParOf" srcId="{457B76DB-DB77-401B-9190-AAED579B5922}" destId="{302A43F6-D9F2-4B93-9712-566B4ACD9207}" srcOrd="1" destOrd="0" presId="urn:microsoft.com/office/officeart/2005/8/layout/hierarchy2"/>
    <dgm:cxn modelId="{AF7B2CC4-C8BA-4EC5-9FEB-04A4FF41A260}" type="presParOf" srcId="{302A43F6-D9F2-4B93-9712-566B4ACD9207}" destId="{3D9ED73A-ED00-465E-B657-37962AF0D014}" srcOrd="0" destOrd="0" presId="urn:microsoft.com/office/officeart/2005/8/layout/hierarchy2"/>
    <dgm:cxn modelId="{8D1C2CFA-BAEF-4378-9198-C296D6D3C2A1}" type="presParOf" srcId="{3D9ED73A-ED00-465E-B657-37962AF0D014}" destId="{C63997A0-0C2D-4F46-9C12-89B0E9268AFB}" srcOrd="0" destOrd="0" presId="urn:microsoft.com/office/officeart/2005/8/layout/hierarchy2"/>
    <dgm:cxn modelId="{E1215606-AFEC-4ABC-A5DA-EEE5FDB26E37}" type="presParOf" srcId="{302A43F6-D9F2-4B93-9712-566B4ACD9207}" destId="{72849383-5737-4A00-BFC7-7FD9D8C781FC}" srcOrd="1" destOrd="0" presId="urn:microsoft.com/office/officeart/2005/8/layout/hierarchy2"/>
    <dgm:cxn modelId="{1D988020-402D-4096-BF7E-E8D30FED8AA3}" type="presParOf" srcId="{72849383-5737-4A00-BFC7-7FD9D8C781FC}" destId="{B5EFF426-7FA7-4850-B7B0-A3EFF845E00B}" srcOrd="0" destOrd="0" presId="urn:microsoft.com/office/officeart/2005/8/layout/hierarchy2"/>
    <dgm:cxn modelId="{3ECC924E-621E-4CB8-A145-DF3E278F5AFB}" type="presParOf" srcId="{72849383-5737-4A00-BFC7-7FD9D8C781FC}" destId="{C6CE5CF4-FE0D-43EA-804F-B2084288E480}" srcOrd="1" destOrd="0" presId="urn:microsoft.com/office/officeart/2005/8/layout/hierarchy2"/>
    <dgm:cxn modelId="{A71B1686-17DA-4B60-9F2D-76563CBAB862}" type="presParOf" srcId="{302A43F6-D9F2-4B93-9712-566B4ACD9207}" destId="{8AFD32B8-91EA-420D-8A27-6DF095C1F2E9}" srcOrd="2" destOrd="0" presId="urn:microsoft.com/office/officeart/2005/8/layout/hierarchy2"/>
    <dgm:cxn modelId="{5CB86B21-5BFC-4D4D-812A-1E9160E82179}" type="presParOf" srcId="{8AFD32B8-91EA-420D-8A27-6DF095C1F2E9}" destId="{568EA22B-BE5D-43E9-8C3A-2E60D5E48103}" srcOrd="0" destOrd="0" presId="urn:microsoft.com/office/officeart/2005/8/layout/hierarchy2"/>
    <dgm:cxn modelId="{57336CF9-1F28-4767-A175-F2BCCB49F92E}" type="presParOf" srcId="{302A43F6-D9F2-4B93-9712-566B4ACD9207}" destId="{71EB8F09-9C05-4462-9FEB-AE74386C1DC8}" srcOrd="3" destOrd="0" presId="urn:microsoft.com/office/officeart/2005/8/layout/hierarchy2"/>
    <dgm:cxn modelId="{87F670F7-4683-42C9-9931-7BFF2A6DE918}" type="presParOf" srcId="{71EB8F09-9C05-4462-9FEB-AE74386C1DC8}" destId="{F5155224-F22A-455D-8D90-D1D86AE31F32}" srcOrd="0" destOrd="0" presId="urn:microsoft.com/office/officeart/2005/8/layout/hierarchy2"/>
    <dgm:cxn modelId="{61BDB904-C47C-476F-A128-9AC83725DFF5}" type="presParOf" srcId="{71EB8F09-9C05-4462-9FEB-AE74386C1DC8}" destId="{74E60746-F7B0-4B53-B6DB-6D6CA5665E78}" srcOrd="1" destOrd="0" presId="urn:microsoft.com/office/officeart/2005/8/layout/hierarchy2"/>
    <dgm:cxn modelId="{94AC40ED-9162-4E3D-B556-A2D60FB9AA4A}" type="presParOf" srcId="{302A43F6-D9F2-4B93-9712-566B4ACD9207}" destId="{16C72D08-32C0-40C5-92E2-D68954E55EAF}" srcOrd="4" destOrd="0" presId="urn:microsoft.com/office/officeart/2005/8/layout/hierarchy2"/>
    <dgm:cxn modelId="{5E8F7491-F89D-4871-B142-54475903FC18}" type="presParOf" srcId="{16C72D08-32C0-40C5-92E2-D68954E55EAF}" destId="{48B2C1C8-5963-4149-838D-6C212E1B97A7}" srcOrd="0" destOrd="0" presId="urn:microsoft.com/office/officeart/2005/8/layout/hierarchy2"/>
    <dgm:cxn modelId="{6CF8A791-DF13-43A1-8C2B-31E294E2B783}" type="presParOf" srcId="{302A43F6-D9F2-4B93-9712-566B4ACD9207}" destId="{5393ECE3-A096-4AD2-A31A-D9DBCD5BC982}" srcOrd="5" destOrd="0" presId="urn:microsoft.com/office/officeart/2005/8/layout/hierarchy2"/>
    <dgm:cxn modelId="{41F7BDFD-9B7C-4B34-AA82-009D550C5E09}" type="presParOf" srcId="{5393ECE3-A096-4AD2-A31A-D9DBCD5BC982}" destId="{9B57CD6F-A324-4438-BBE5-145F32D27CA1}" srcOrd="0" destOrd="0" presId="urn:microsoft.com/office/officeart/2005/8/layout/hierarchy2"/>
    <dgm:cxn modelId="{1DBAB2A1-D8EC-4519-B2E2-2EFA3D6A98CC}" type="presParOf" srcId="{5393ECE3-A096-4AD2-A31A-D9DBCD5BC982}" destId="{EB4F3FF3-DA02-4C9F-9F19-86B41746AAE5}" srcOrd="1" destOrd="0" presId="urn:microsoft.com/office/officeart/2005/8/layout/hierarchy2"/>
    <dgm:cxn modelId="{4B0D1E4C-07AE-4411-9EE6-7F76943F5ECB}" type="presParOf" srcId="{302A43F6-D9F2-4B93-9712-566B4ACD9207}" destId="{F5395DAB-C77B-49E2-A02D-526B1568A39A}" srcOrd="6" destOrd="0" presId="urn:microsoft.com/office/officeart/2005/8/layout/hierarchy2"/>
    <dgm:cxn modelId="{A8471270-0BD1-48DB-B1C3-25CB0DD9F2CC}" type="presParOf" srcId="{F5395DAB-C77B-49E2-A02D-526B1568A39A}" destId="{4CE3968C-E918-422A-9B23-F17AD49691E4}" srcOrd="0" destOrd="0" presId="urn:microsoft.com/office/officeart/2005/8/layout/hierarchy2"/>
    <dgm:cxn modelId="{867C9C2A-F48C-4675-B02F-C41D33171F9B}" type="presParOf" srcId="{302A43F6-D9F2-4B93-9712-566B4ACD9207}" destId="{30AADD88-C783-4E53-91FB-F037DC7EACFD}" srcOrd="7" destOrd="0" presId="urn:microsoft.com/office/officeart/2005/8/layout/hierarchy2"/>
    <dgm:cxn modelId="{10BD3702-A6AA-4992-B4AB-B3852B808F3B}" type="presParOf" srcId="{30AADD88-C783-4E53-91FB-F037DC7EACFD}" destId="{28E66801-FA40-4F0C-810E-780D1C44B6C5}" srcOrd="0" destOrd="0" presId="urn:microsoft.com/office/officeart/2005/8/layout/hierarchy2"/>
    <dgm:cxn modelId="{D0F259CE-5EA9-4240-804B-D3D786A61E7C}" type="presParOf" srcId="{30AADD88-C783-4E53-91FB-F037DC7EACFD}" destId="{4E5F6580-451A-43AA-A813-08CF15C5B130}" srcOrd="1" destOrd="0" presId="urn:microsoft.com/office/officeart/2005/8/layout/hierarchy2"/>
    <dgm:cxn modelId="{9F81462B-2BBB-4DBD-8071-80EBC76855C7}" type="presParOf" srcId="{302A43F6-D9F2-4B93-9712-566B4ACD9207}" destId="{1A0B942B-2F68-455D-AD9D-DCC48AEE954A}" srcOrd="8" destOrd="0" presId="urn:microsoft.com/office/officeart/2005/8/layout/hierarchy2"/>
    <dgm:cxn modelId="{4671C085-A26E-42B1-8807-4159F4EFEDBB}" type="presParOf" srcId="{1A0B942B-2F68-455D-AD9D-DCC48AEE954A}" destId="{0B550279-2970-4C41-AEF2-34BA9B219C4A}" srcOrd="0" destOrd="0" presId="urn:microsoft.com/office/officeart/2005/8/layout/hierarchy2"/>
    <dgm:cxn modelId="{6114CAFF-1A82-4964-AFEC-D3CE8D303E11}" type="presParOf" srcId="{302A43F6-D9F2-4B93-9712-566B4ACD9207}" destId="{190E9FD8-C7AC-41C7-BB09-5FB85EF77195}" srcOrd="9" destOrd="0" presId="urn:microsoft.com/office/officeart/2005/8/layout/hierarchy2"/>
    <dgm:cxn modelId="{48A09C53-72BF-484A-B905-36780D084DEF}" type="presParOf" srcId="{190E9FD8-C7AC-41C7-BB09-5FB85EF77195}" destId="{205EC993-CDCA-43D2-871C-05B86F542AEB}" srcOrd="0" destOrd="0" presId="urn:microsoft.com/office/officeart/2005/8/layout/hierarchy2"/>
    <dgm:cxn modelId="{7F69413F-E86A-4C79-84CE-F72C5192F398}" type="presParOf" srcId="{190E9FD8-C7AC-41C7-BB09-5FB85EF77195}" destId="{2A5D75DF-29EA-46E1-A6D9-E66B569AD806}" srcOrd="1" destOrd="0" presId="urn:microsoft.com/office/officeart/2005/8/layout/hierarchy2"/>
    <dgm:cxn modelId="{839CCF10-13A8-47D3-AFDB-671F4B66DBD8}" type="presParOf" srcId="{302A43F6-D9F2-4B93-9712-566B4ACD9207}" destId="{8482410B-00B5-4FB0-A016-CF9C9492247F}" srcOrd="10" destOrd="0" presId="urn:microsoft.com/office/officeart/2005/8/layout/hierarchy2"/>
    <dgm:cxn modelId="{766B0728-ECD3-4CF6-AD86-E83D6A5583C6}" type="presParOf" srcId="{8482410B-00B5-4FB0-A016-CF9C9492247F}" destId="{3B073F7D-4DF4-49F1-87FC-A2BDF1060256}" srcOrd="0" destOrd="0" presId="urn:microsoft.com/office/officeart/2005/8/layout/hierarchy2"/>
    <dgm:cxn modelId="{CDFBB694-607E-4209-BDB9-C6614E22815A}" type="presParOf" srcId="{302A43F6-D9F2-4B93-9712-566B4ACD9207}" destId="{D4A03BE6-BDBB-4AF6-8674-153FC0DEE104}" srcOrd="11" destOrd="0" presId="urn:microsoft.com/office/officeart/2005/8/layout/hierarchy2"/>
    <dgm:cxn modelId="{C6CDB2E1-A1FF-47B1-A13B-382DDD684950}" type="presParOf" srcId="{D4A03BE6-BDBB-4AF6-8674-153FC0DEE104}" destId="{752E75FB-856A-47BF-A02A-013FC3DAB90D}" srcOrd="0" destOrd="0" presId="urn:microsoft.com/office/officeart/2005/8/layout/hierarchy2"/>
    <dgm:cxn modelId="{71DEA857-BFAA-48E5-A3D9-166EF42039E2}" type="presParOf" srcId="{D4A03BE6-BDBB-4AF6-8674-153FC0DEE104}" destId="{8A337053-F8C5-4E6B-ACDE-1D25E5908F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81DDC-E6CD-4996-9268-EEE82599622C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</dgm:pt>
    <dgm:pt modelId="{BAF5C3EA-E537-42C3-A5A2-AC1ED9E2A953}">
      <dgm:prSet phldrT="[Text]"/>
      <dgm:spPr/>
      <dgm:t>
        <a:bodyPr/>
        <a:lstStyle/>
        <a:p>
          <a:r>
            <a:rPr lang="sr-Latn-RS"/>
            <a:t>loading/custom</a:t>
          </a:r>
          <a:endParaRPr lang="en-US" dirty="0"/>
        </a:p>
      </dgm:t>
    </dgm:pt>
    <dgm:pt modelId="{1CBD0CAC-FAC4-4168-9DEB-71DF0102028A}" type="parTrans" cxnId="{BC554805-696B-420E-AB02-820F6C6BA0A4}">
      <dgm:prSet/>
      <dgm:spPr/>
      <dgm:t>
        <a:bodyPr/>
        <a:lstStyle/>
        <a:p>
          <a:endParaRPr lang="en-US"/>
        </a:p>
      </dgm:t>
    </dgm:pt>
    <dgm:pt modelId="{F91E6444-EE00-4041-AD40-F6F55457E293}" type="sibTrans" cxnId="{BC554805-696B-420E-AB02-820F6C6BA0A4}">
      <dgm:prSet/>
      <dgm:spPr/>
      <dgm:t>
        <a:bodyPr/>
        <a:lstStyle/>
        <a:p>
          <a:endParaRPr lang="en-US"/>
        </a:p>
      </dgm:t>
    </dgm:pt>
    <dgm:pt modelId="{0B5BB32E-F745-4C76-A783-3DB67987116E}">
      <dgm:prSet phldrT="[Text]"/>
      <dgm:spPr/>
      <dgm:t>
        <a:bodyPr/>
        <a:lstStyle/>
        <a:p>
          <a:r>
            <a:rPr lang="sr-Latn-RS"/>
            <a:t>driving</a:t>
          </a:r>
          <a:endParaRPr lang="en-US" dirty="0"/>
        </a:p>
      </dgm:t>
    </dgm:pt>
    <dgm:pt modelId="{66E7D66D-56F8-43B5-9642-18927887F9E3}" type="parTrans" cxnId="{151265C7-8552-44FC-8B26-E2C7DAC759DE}">
      <dgm:prSet/>
      <dgm:spPr/>
      <dgm:t>
        <a:bodyPr/>
        <a:lstStyle/>
        <a:p>
          <a:endParaRPr lang="en-US"/>
        </a:p>
      </dgm:t>
    </dgm:pt>
    <dgm:pt modelId="{39C039A5-2BAB-484B-BC2D-08976C3EDF51}" type="sibTrans" cxnId="{151265C7-8552-44FC-8B26-E2C7DAC759DE}">
      <dgm:prSet/>
      <dgm:spPr/>
      <dgm:t>
        <a:bodyPr/>
        <a:lstStyle/>
        <a:p>
          <a:endParaRPr lang="en-US"/>
        </a:p>
      </dgm:t>
    </dgm:pt>
    <dgm:pt modelId="{BB25282B-784C-4733-B20C-1E8055609822}">
      <dgm:prSet phldrT="[Text]"/>
      <dgm:spPr/>
      <dgm:t>
        <a:bodyPr/>
        <a:lstStyle/>
        <a:p>
          <a:r>
            <a:rPr lang="sr-Latn-RS"/>
            <a:t>driving</a:t>
          </a:r>
          <a:endParaRPr lang="en-US" dirty="0"/>
        </a:p>
      </dgm:t>
    </dgm:pt>
    <dgm:pt modelId="{1D828EC2-1F69-440C-9174-2E88C181B00A}" type="parTrans" cxnId="{13D377FC-3E28-4876-8293-FAE85E2245A7}">
      <dgm:prSet/>
      <dgm:spPr/>
      <dgm:t>
        <a:bodyPr/>
        <a:lstStyle/>
        <a:p>
          <a:endParaRPr lang="en-US"/>
        </a:p>
      </dgm:t>
    </dgm:pt>
    <dgm:pt modelId="{05541587-7F36-4CFF-A457-618C97A4B85A}" type="sibTrans" cxnId="{13D377FC-3E28-4876-8293-FAE85E2245A7}">
      <dgm:prSet/>
      <dgm:spPr/>
      <dgm:t>
        <a:bodyPr/>
        <a:lstStyle/>
        <a:p>
          <a:endParaRPr lang="en-US"/>
        </a:p>
      </dgm:t>
    </dgm:pt>
    <dgm:pt modelId="{1ABF2767-BB14-46FD-97E5-7FABB846CCB1}">
      <dgm:prSet phldrT="[Text]"/>
      <dgm:spPr/>
      <dgm:t>
        <a:bodyPr/>
        <a:lstStyle/>
        <a:p>
          <a:r>
            <a:rPr lang="sr-Latn-RS"/>
            <a:t>pause or rest</a:t>
          </a:r>
          <a:endParaRPr lang="en-US" dirty="0"/>
        </a:p>
      </dgm:t>
    </dgm:pt>
    <dgm:pt modelId="{F71174D9-DFAF-440E-B71E-2516124C2E40}" type="parTrans" cxnId="{DAEA5DC3-0012-4E5C-903D-ADFECF24567F}">
      <dgm:prSet/>
      <dgm:spPr/>
      <dgm:t>
        <a:bodyPr/>
        <a:lstStyle/>
        <a:p>
          <a:endParaRPr lang="en-US"/>
        </a:p>
      </dgm:t>
    </dgm:pt>
    <dgm:pt modelId="{55B12069-AD25-4BC9-BA15-CF87342208D7}" type="sibTrans" cxnId="{DAEA5DC3-0012-4E5C-903D-ADFECF24567F}">
      <dgm:prSet/>
      <dgm:spPr/>
      <dgm:t>
        <a:bodyPr/>
        <a:lstStyle/>
        <a:p>
          <a:endParaRPr lang="en-US"/>
        </a:p>
      </dgm:t>
    </dgm:pt>
    <dgm:pt modelId="{E034B15A-7DE9-4E92-8DB8-D9EC5283C512}">
      <dgm:prSet phldrT="[Text]"/>
      <dgm:spPr/>
      <dgm:t>
        <a:bodyPr/>
        <a:lstStyle/>
        <a:p>
          <a:r>
            <a:rPr lang="sr-Latn-RS"/>
            <a:t>cross border </a:t>
          </a:r>
          <a:br>
            <a:rPr lang="sr-Latn-RS"/>
          </a:br>
          <a:r>
            <a:rPr lang="sr-Latn-RS"/>
            <a:t>non Schengen / Schengen</a:t>
          </a:r>
          <a:endParaRPr lang="en-US" dirty="0"/>
        </a:p>
      </dgm:t>
    </dgm:pt>
    <dgm:pt modelId="{70761689-ED6F-401A-9E53-350E8D64A339}" type="parTrans" cxnId="{DBE9664D-999D-4B61-AE50-4E5EEE070433}">
      <dgm:prSet/>
      <dgm:spPr/>
      <dgm:t>
        <a:bodyPr/>
        <a:lstStyle/>
        <a:p>
          <a:endParaRPr lang="en-US"/>
        </a:p>
      </dgm:t>
    </dgm:pt>
    <dgm:pt modelId="{51B394D0-7B58-4B80-B55D-E7538D40099C}" type="sibTrans" cxnId="{DBE9664D-999D-4B61-AE50-4E5EEE070433}">
      <dgm:prSet/>
      <dgm:spPr/>
      <dgm:t>
        <a:bodyPr/>
        <a:lstStyle/>
        <a:p>
          <a:endParaRPr lang="en-US"/>
        </a:p>
      </dgm:t>
    </dgm:pt>
    <dgm:pt modelId="{CEF9B016-51D0-4A36-97F4-7C24B53F0388}">
      <dgm:prSet phldrT="[Text]"/>
      <dgm:spPr/>
      <dgm:t>
        <a:bodyPr/>
        <a:lstStyle/>
        <a:p>
          <a:r>
            <a:rPr lang="sr-Latn-RS"/>
            <a:t>driving</a:t>
          </a:r>
          <a:endParaRPr lang="en-US" dirty="0"/>
        </a:p>
      </dgm:t>
    </dgm:pt>
    <dgm:pt modelId="{AE873C75-1B49-4CB6-92DA-D29A32839097}" type="parTrans" cxnId="{BC0FAF66-BBCA-47C5-9128-FFA75A57D126}">
      <dgm:prSet/>
      <dgm:spPr/>
      <dgm:t>
        <a:bodyPr/>
        <a:lstStyle/>
        <a:p>
          <a:endParaRPr lang="en-US"/>
        </a:p>
      </dgm:t>
    </dgm:pt>
    <dgm:pt modelId="{8C12BFA5-3A13-4073-983F-A6504D41E489}" type="sibTrans" cxnId="{BC0FAF66-BBCA-47C5-9128-FFA75A57D126}">
      <dgm:prSet/>
      <dgm:spPr/>
      <dgm:t>
        <a:bodyPr/>
        <a:lstStyle/>
        <a:p>
          <a:endParaRPr lang="en-US"/>
        </a:p>
      </dgm:t>
    </dgm:pt>
    <dgm:pt modelId="{6737EA54-02C0-4852-98E3-06F9B18EF936}">
      <dgm:prSet phldrT="[Text]"/>
      <dgm:spPr/>
      <dgm:t>
        <a:bodyPr/>
        <a:lstStyle/>
        <a:p>
          <a:r>
            <a:rPr lang="sr-Latn-RS"/>
            <a:t>pause or rest</a:t>
          </a:r>
          <a:endParaRPr lang="en-US" dirty="0"/>
        </a:p>
      </dgm:t>
    </dgm:pt>
    <dgm:pt modelId="{592A088E-1386-4A2F-9E22-16E6D2BD17D8}" type="parTrans" cxnId="{A4C779A6-A357-433C-8131-1A2BCE17F763}">
      <dgm:prSet/>
      <dgm:spPr/>
      <dgm:t>
        <a:bodyPr/>
        <a:lstStyle/>
        <a:p>
          <a:endParaRPr lang="en-US"/>
        </a:p>
      </dgm:t>
    </dgm:pt>
    <dgm:pt modelId="{79787C51-C85E-4A97-BE6A-A6BF1AF12984}" type="sibTrans" cxnId="{A4C779A6-A357-433C-8131-1A2BCE17F763}">
      <dgm:prSet/>
      <dgm:spPr/>
      <dgm:t>
        <a:bodyPr/>
        <a:lstStyle/>
        <a:p>
          <a:endParaRPr lang="en-US"/>
        </a:p>
      </dgm:t>
    </dgm:pt>
    <dgm:pt modelId="{2BA0ED41-2C22-4133-AAE5-857E19F86F9A}">
      <dgm:prSet phldrT="[Text]"/>
      <dgm:spPr/>
      <dgm:t>
        <a:bodyPr/>
        <a:lstStyle/>
        <a:p>
          <a:r>
            <a:rPr lang="sr-Latn-RS"/>
            <a:t>custom/unload</a:t>
          </a:r>
          <a:endParaRPr lang="en-US" dirty="0"/>
        </a:p>
      </dgm:t>
    </dgm:pt>
    <dgm:pt modelId="{CB45FCE2-A1A4-4D6A-8427-136975B80192}" type="parTrans" cxnId="{9250DFC6-8FCC-4A0A-B7AE-3709E4A61E31}">
      <dgm:prSet/>
      <dgm:spPr/>
      <dgm:t>
        <a:bodyPr/>
        <a:lstStyle/>
        <a:p>
          <a:endParaRPr lang="en-US"/>
        </a:p>
      </dgm:t>
    </dgm:pt>
    <dgm:pt modelId="{B78FE695-3986-4971-896C-5C4475384F99}" type="sibTrans" cxnId="{9250DFC6-8FCC-4A0A-B7AE-3709E4A61E31}">
      <dgm:prSet/>
      <dgm:spPr/>
      <dgm:t>
        <a:bodyPr/>
        <a:lstStyle/>
        <a:p>
          <a:endParaRPr lang="en-US"/>
        </a:p>
      </dgm:t>
    </dgm:pt>
    <dgm:pt modelId="{BAC96674-CB30-4603-BD4C-9CF53F965C92}" type="pres">
      <dgm:prSet presAssocID="{7D581DDC-E6CD-4996-9268-EEE82599622C}" presName="Name0" presStyleCnt="0">
        <dgm:presLayoutVars>
          <dgm:dir val="rev"/>
          <dgm:resizeHandles val="exact"/>
        </dgm:presLayoutVars>
      </dgm:prSet>
      <dgm:spPr/>
    </dgm:pt>
    <dgm:pt modelId="{DA425198-166E-4445-B3A7-A3817D1B6B42}" type="pres">
      <dgm:prSet presAssocID="{7D581DDC-E6CD-4996-9268-EEE82599622C}" presName="arrow" presStyleLbl="bgShp" presStyleIdx="0" presStyleCnt="1" custLinFactNeighborX="106"/>
      <dgm:spPr/>
    </dgm:pt>
    <dgm:pt modelId="{301CD16D-86D7-42FC-A1C7-21997F8EBF09}" type="pres">
      <dgm:prSet presAssocID="{7D581DDC-E6CD-4996-9268-EEE82599622C}" presName="points" presStyleCnt="0"/>
      <dgm:spPr/>
    </dgm:pt>
    <dgm:pt modelId="{C784B599-4DCD-42C8-B0C7-24842D0366DB}" type="pres">
      <dgm:prSet presAssocID="{BAF5C3EA-E537-42C3-A5A2-AC1ED9E2A953}" presName="compositeA" presStyleCnt="0"/>
      <dgm:spPr/>
    </dgm:pt>
    <dgm:pt modelId="{A4CB26CB-792E-4C72-BF6F-10E539F6641B}" type="pres">
      <dgm:prSet presAssocID="{BAF5C3EA-E537-42C3-A5A2-AC1ED9E2A953}" presName="textA" presStyleLbl="revTx" presStyleIdx="0" presStyleCnt="8">
        <dgm:presLayoutVars>
          <dgm:bulletEnabled val="1"/>
        </dgm:presLayoutVars>
      </dgm:prSet>
      <dgm:spPr/>
    </dgm:pt>
    <dgm:pt modelId="{EDFA3581-EFA0-4E2F-BCC1-0947E7E21B36}" type="pres">
      <dgm:prSet presAssocID="{BAF5C3EA-E537-42C3-A5A2-AC1ED9E2A953}" presName="circleA" presStyleLbl="node1" presStyleIdx="0" presStyleCnt="8"/>
      <dgm:spPr>
        <a:ln>
          <a:solidFill>
            <a:srgbClr val="00B050"/>
          </a:solidFill>
        </a:ln>
      </dgm:spPr>
    </dgm:pt>
    <dgm:pt modelId="{FF572D55-A7D1-4E9E-87A8-DCF5D2C8D67E}" type="pres">
      <dgm:prSet presAssocID="{BAF5C3EA-E537-42C3-A5A2-AC1ED9E2A953}" presName="spaceA" presStyleCnt="0"/>
      <dgm:spPr/>
    </dgm:pt>
    <dgm:pt modelId="{4C7534DC-BA6A-4003-9317-E8673BD792A5}" type="pres">
      <dgm:prSet presAssocID="{F91E6444-EE00-4041-AD40-F6F55457E293}" presName="space" presStyleCnt="0"/>
      <dgm:spPr/>
    </dgm:pt>
    <dgm:pt modelId="{6891E6D0-E827-48C4-80BF-CA944B231717}" type="pres">
      <dgm:prSet presAssocID="{E034B15A-7DE9-4E92-8DB8-D9EC5283C512}" presName="compositeB" presStyleCnt="0"/>
      <dgm:spPr/>
    </dgm:pt>
    <dgm:pt modelId="{D2D5B593-CE26-4BEF-8A93-7687697E480E}" type="pres">
      <dgm:prSet presAssocID="{E034B15A-7DE9-4E92-8DB8-D9EC5283C512}" presName="textB" presStyleLbl="revTx" presStyleIdx="1" presStyleCnt="8" custLinFactX="-216717" custLinFactNeighborX="-300000" custLinFactNeighborY="0">
        <dgm:presLayoutVars>
          <dgm:bulletEnabled val="1"/>
        </dgm:presLayoutVars>
      </dgm:prSet>
      <dgm:spPr/>
    </dgm:pt>
    <dgm:pt modelId="{AF6AD0A9-D777-4162-9E92-13EC6AA299DF}" type="pres">
      <dgm:prSet presAssocID="{E034B15A-7DE9-4E92-8DB8-D9EC5283C512}" presName="circleB" presStyleLbl="node1" presStyleIdx="1" presStyleCnt="8" custScaleY="99155"/>
      <dgm:spPr/>
    </dgm:pt>
    <dgm:pt modelId="{4EEED930-4645-4483-A202-A867B9C9B192}" type="pres">
      <dgm:prSet presAssocID="{E034B15A-7DE9-4E92-8DB8-D9EC5283C512}" presName="spaceB" presStyleCnt="0"/>
      <dgm:spPr/>
    </dgm:pt>
    <dgm:pt modelId="{02AAD0D1-2D03-4DDD-807E-31A7199A3787}" type="pres">
      <dgm:prSet presAssocID="{51B394D0-7B58-4B80-B55D-E7538D40099C}" presName="space" presStyleCnt="0"/>
      <dgm:spPr/>
    </dgm:pt>
    <dgm:pt modelId="{4D368DFD-8D4B-4516-8B45-15E7D871E2A2}" type="pres">
      <dgm:prSet presAssocID="{CEF9B016-51D0-4A36-97F4-7C24B53F0388}" presName="compositeA" presStyleCnt="0"/>
      <dgm:spPr/>
    </dgm:pt>
    <dgm:pt modelId="{5E25C7BB-4F2C-4816-AF9D-5DFCD066F5BA}" type="pres">
      <dgm:prSet presAssocID="{CEF9B016-51D0-4A36-97F4-7C24B53F0388}" presName="textA" presStyleLbl="revTx" presStyleIdx="2" presStyleCnt="8" custLinFactX="419" custLinFactNeighborX="100000" custLinFactNeighborY="-760">
        <dgm:presLayoutVars>
          <dgm:bulletEnabled val="1"/>
        </dgm:presLayoutVars>
      </dgm:prSet>
      <dgm:spPr/>
    </dgm:pt>
    <dgm:pt modelId="{9599A410-152A-417A-AE62-71BE07FD8476}" type="pres">
      <dgm:prSet presAssocID="{CEF9B016-51D0-4A36-97F4-7C24B53F0388}" presName="circleA" presStyleLbl="node1" presStyleIdx="2" presStyleCnt="8"/>
      <dgm:spPr/>
    </dgm:pt>
    <dgm:pt modelId="{1322C783-71D4-4932-BAE3-E81F59C048FD}" type="pres">
      <dgm:prSet presAssocID="{CEF9B016-51D0-4A36-97F4-7C24B53F0388}" presName="spaceA" presStyleCnt="0"/>
      <dgm:spPr/>
    </dgm:pt>
    <dgm:pt modelId="{51DEA677-8525-40C5-B71B-CB844BD779E2}" type="pres">
      <dgm:prSet presAssocID="{8C12BFA5-3A13-4073-983F-A6504D41E489}" presName="space" presStyleCnt="0"/>
      <dgm:spPr/>
    </dgm:pt>
    <dgm:pt modelId="{7AB530C4-1EC1-4156-9AB1-6F8C676A13BA}" type="pres">
      <dgm:prSet presAssocID="{1ABF2767-BB14-46FD-97E5-7FABB846CCB1}" presName="compositeB" presStyleCnt="0"/>
      <dgm:spPr/>
    </dgm:pt>
    <dgm:pt modelId="{AEBD162D-5840-45DF-8CF5-5F95F4D10566}" type="pres">
      <dgm:prSet presAssocID="{1ABF2767-BB14-46FD-97E5-7FABB846CCB1}" presName="textB" presStyleLbl="revTx" presStyleIdx="3" presStyleCnt="8" custLinFactX="2368" custLinFactNeighborX="100000" custLinFactNeighborY="-58910">
        <dgm:presLayoutVars>
          <dgm:bulletEnabled val="1"/>
        </dgm:presLayoutVars>
      </dgm:prSet>
      <dgm:spPr/>
    </dgm:pt>
    <dgm:pt modelId="{E227C2E9-2D3B-4B86-A508-05CA69C9DCAC}" type="pres">
      <dgm:prSet presAssocID="{1ABF2767-BB14-46FD-97E5-7FABB846CCB1}" presName="circleB" presStyleLbl="node1" presStyleIdx="3" presStyleCnt="8"/>
      <dgm:spPr/>
    </dgm:pt>
    <dgm:pt modelId="{CEE94652-6FE6-4523-8B8A-6EAC6B863A08}" type="pres">
      <dgm:prSet presAssocID="{1ABF2767-BB14-46FD-97E5-7FABB846CCB1}" presName="spaceB" presStyleCnt="0"/>
      <dgm:spPr/>
    </dgm:pt>
    <dgm:pt modelId="{C20C4316-CEBB-4F57-B2B8-5F2C1A48788E}" type="pres">
      <dgm:prSet presAssocID="{55B12069-AD25-4BC9-BA15-CF87342208D7}" presName="space" presStyleCnt="0"/>
      <dgm:spPr/>
    </dgm:pt>
    <dgm:pt modelId="{CBBBC856-C248-4CD8-86A5-69BB235401A1}" type="pres">
      <dgm:prSet presAssocID="{0B5BB32E-F745-4C76-A783-3DB67987116E}" presName="compositeA" presStyleCnt="0"/>
      <dgm:spPr/>
    </dgm:pt>
    <dgm:pt modelId="{9A583AF6-ACC7-4C06-B430-21B4B39F0F2B}" type="pres">
      <dgm:prSet presAssocID="{0B5BB32E-F745-4C76-A783-3DB67987116E}" presName="textA" presStyleLbl="revTx" presStyleIdx="4" presStyleCnt="8" custLinFactX="7243" custLinFactNeighborX="100000" custLinFactNeighborY="-1900">
        <dgm:presLayoutVars>
          <dgm:bulletEnabled val="1"/>
        </dgm:presLayoutVars>
      </dgm:prSet>
      <dgm:spPr/>
    </dgm:pt>
    <dgm:pt modelId="{21D592E2-0CC2-4B75-B73E-B54E88B85E17}" type="pres">
      <dgm:prSet presAssocID="{0B5BB32E-F745-4C76-A783-3DB67987116E}" presName="circleA" presStyleLbl="node1" presStyleIdx="4" presStyleCnt="8"/>
      <dgm:spPr/>
    </dgm:pt>
    <dgm:pt modelId="{B1532D1B-F40F-4259-88D5-6C7F96DE47D5}" type="pres">
      <dgm:prSet presAssocID="{0B5BB32E-F745-4C76-A783-3DB67987116E}" presName="spaceA" presStyleCnt="0"/>
      <dgm:spPr/>
    </dgm:pt>
    <dgm:pt modelId="{20AA017A-808C-4560-834C-362F3862F8E8}" type="pres">
      <dgm:prSet presAssocID="{39C039A5-2BAB-484B-BC2D-08976C3EDF51}" presName="space" presStyleCnt="0"/>
      <dgm:spPr/>
    </dgm:pt>
    <dgm:pt modelId="{66FA9BBA-C435-4A15-905F-D82FCCD2175D}" type="pres">
      <dgm:prSet presAssocID="{6737EA54-02C0-4852-98E3-06F9B18EF936}" presName="compositeB" presStyleCnt="0"/>
      <dgm:spPr/>
    </dgm:pt>
    <dgm:pt modelId="{3A72ED49-AF7D-4247-B7AA-44D7D4FA8A82}" type="pres">
      <dgm:prSet presAssocID="{6737EA54-02C0-4852-98E3-06F9B18EF936}" presName="textB" presStyleLbl="revTx" presStyleIdx="5" presStyleCnt="8" custLinFactX="6268" custLinFactNeighborX="100000" custLinFactNeighborY="-59291">
        <dgm:presLayoutVars>
          <dgm:bulletEnabled val="1"/>
        </dgm:presLayoutVars>
      </dgm:prSet>
      <dgm:spPr/>
    </dgm:pt>
    <dgm:pt modelId="{847C460A-65B6-43DA-A424-6578392CA731}" type="pres">
      <dgm:prSet presAssocID="{6737EA54-02C0-4852-98E3-06F9B18EF936}" presName="circleB" presStyleLbl="node1" presStyleIdx="5" presStyleCnt="8"/>
      <dgm:spPr/>
    </dgm:pt>
    <dgm:pt modelId="{6D3EEA63-6DB8-4149-8FBD-FBCBD225AC9E}" type="pres">
      <dgm:prSet presAssocID="{6737EA54-02C0-4852-98E3-06F9B18EF936}" presName="spaceB" presStyleCnt="0"/>
      <dgm:spPr/>
    </dgm:pt>
    <dgm:pt modelId="{3AF868C9-ABF1-4B24-A47D-B34B1CD48005}" type="pres">
      <dgm:prSet presAssocID="{79787C51-C85E-4A97-BE6A-A6BF1AF12984}" presName="space" presStyleCnt="0"/>
      <dgm:spPr/>
    </dgm:pt>
    <dgm:pt modelId="{C2902999-C0B9-48E6-AFC2-BF660128C7D0}" type="pres">
      <dgm:prSet presAssocID="{BB25282B-784C-4733-B20C-1E8055609822}" presName="compositeA" presStyleCnt="0"/>
      <dgm:spPr/>
    </dgm:pt>
    <dgm:pt modelId="{2A43B5D3-E5E9-46B1-BA1B-894B60B9600B}" type="pres">
      <dgm:prSet presAssocID="{BB25282B-784C-4733-B20C-1E8055609822}" presName="textA" presStyleLbl="revTx" presStyleIdx="6" presStyleCnt="8" custLinFactX="7243" custLinFactNeighborX="100000" custLinFactNeighborY="-2280">
        <dgm:presLayoutVars>
          <dgm:bulletEnabled val="1"/>
        </dgm:presLayoutVars>
      </dgm:prSet>
      <dgm:spPr/>
    </dgm:pt>
    <dgm:pt modelId="{5EC03D7C-3609-4B61-AEDE-61421F7A0877}" type="pres">
      <dgm:prSet presAssocID="{BB25282B-784C-4733-B20C-1E8055609822}" presName="circleA" presStyleLbl="node1" presStyleIdx="6" presStyleCnt="8"/>
      <dgm:spPr>
        <a:ln>
          <a:solidFill>
            <a:srgbClr val="FF0000"/>
          </a:solidFill>
        </a:ln>
      </dgm:spPr>
    </dgm:pt>
    <dgm:pt modelId="{373F8085-6FB2-4362-8EB1-EFC48A9D2124}" type="pres">
      <dgm:prSet presAssocID="{BB25282B-784C-4733-B20C-1E8055609822}" presName="spaceA" presStyleCnt="0"/>
      <dgm:spPr/>
    </dgm:pt>
    <dgm:pt modelId="{679A59AD-C188-426A-9FFC-A6D69D349AD8}" type="pres">
      <dgm:prSet presAssocID="{05541587-7F36-4CFF-A457-618C97A4B85A}" presName="space" presStyleCnt="0"/>
      <dgm:spPr/>
    </dgm:pt>
    <dgm:pt modelId="{1AEBA9F0-44B6-4D4F-A91B-E9EDCB819658}" type="pres">
      <dgm:prSet presAssocID="{2BA0ED41-2C22-4133-AAE5-857E19F86F9A}" presName="compositeB" presStyleCnt="0"/>
      <dgm:spPr/>
    </dgm:pt>
    <dgm:pt modelId="{218C3201-8CBC-4594-A950-526E3D71A18F}" type="pres">
      <dgm:prSet presAssocID="{2BA0ED41-2C22-4133-AAE5-857E19F86F9A}" presName="textB" presStyleLbl="revTx" presStyleIdx="7" presStyleCnt="8" custLinFactNeighborX="-975" custLinFactNeighborY="-59671">
        <dgm:presLayoutVars>
          <dgm:bulletEnabled val="1"/>
        </dgm:presLayoutVars>
      </dgm:prSet>
      <dgm:spPr/>
    </dgm:pt>
    <dgm:pt modelId="{9818E20A-5BE7-4D29-A7A4-BA55032459BD}" type="pres">
      <dgm:prSet presAssocID="{2BA0ED41-2C22-4133-AAE5-857E19F86F9A}" presName="circleB" presStyleLbl="node1" presStyleIdx="7" presStyleCnt="8" custLinFactNeighborX="-4561"/>
      <dgm:spPr>
        <a:ln>
          <a:solidFill>
            <a:srgbClr val="00B050"/>
          </a:solidFill>
        </a:ln>
      </dgm:spPr>
    </dgm:pt>
    <dgm:pt modelId="{AE54F0A8-E3A2-4114-A8BF-09A483230CB6}" type="pres">
      <dgm:prSet presAssocID="{2BA0ED41-2C22-4133-AAE5-857E19F86F9A}" presName="spaceB" presStyleCnt="0"/>
      <dgm:spPr/>
    </dgm:pt>
  </dgm:ptLst>
  <dgm:cxnLst>
    <dgm:cxn modelId="{BC554805-696B-420E-AB02-820F6C6BA0A4}" srcId="{7D581DDC-E6CD-4996-9268-EEE82599622C}" destId="{BAF5C3EA-E537-42C3-A5A2-AC1ED9E2A953}" srcOrd="0" destOrd="0" parTransId="{1CBD0CAC-FAC4-4168-9DEB-71DF0102028A}" sibTransId="{F91E6444-EE00-4041-AD40-F6F55457E293}"/>
    <dgm:cxn modelId="{A50CFD21-7549-4782-B5EA-A07A690E9B69}" type="presOf" srcId="{1ABF2767-BB14-46FD-97E5-7FABB846CCB1}" destId="{AEBD162D-5840-45DF-8CF5-5F95F4D10566}" srcOrd="0" destOrd="0" presId="urn:microsoft.com/office/officeart/2005/8/layout/hProcess11"/>
    <dgm:cxn modelId="{347AAB26-A438-4F89-85CF-A9EA77C55354}" type="presOf" srcId="{BAF5C3EA-E537-42C3-A5A2-AC1ED9E2A953}" destId="{A4CB26CB-792E-4C72-BF6F-10E539F6641B}" srcOrd="0" destOrd="0" presId="urn:microsoft.com/office/officeart/2005/8/layout/hProcess11"/>
    <dgm:cxn modelId="{1C304427-D5EE-43CD-B81B-D2B2EF9D6A8D}" type="presOf" srcId="{BB25282B-784C-4733-B20C-1E8055609822}" destId="{2A43B5D3-E5E9-46B1-BA1B-894B60B9600B}" srcOrd="0" destOrd="0" presId="urn:microsoft.com/office/officeart/2005/8/layout/hProcess11"/>
    <dgm:cxn modelId="{7C835E62-C2A8-48FF-9AE4-51DA51546AE9}" type="presOf" srcId="{CEF9B016-51D0-4A36-97F4-7C24B53F0388}" destId="{5E25C7BB-4F2C-4816-AF9D-5DFCD066F5BA}" srcOrd="0" destOrd="0" presId="urn:microsoft.com/office/officeart/2005/8/layout/hProcess11"/>
    <dgm:cxn modelId="{BC0FAF66-BBCA-47C5-9128-FFA75A57D126}" srcId="{7D581DDC-E6CD-4996-9268-EEE82599622C}" destId="{CEF9B016-51D0-4A36-97F4-7C24B53F0388}" srcOrd="2" destOrd="0" parTransId="{AE873C75-1B49-4CB6-92DA-D29A32839097}" sibTransId="{8C12BFA5-3A13-4073-983F-A6504D41E489}"/>
    <dgm:cxn modelId="{DBE9664D-999D-4B61-AE50-4E5EEE070433}" srcId="{7D581DDC-E6CD-4996-9268-EEE82599622C}" destId="{E034B15A-7DE9-4E92-8DB8-D9EC5283C512}" srcOrd="1" destOrd="0" parTransId="{70761689-ED6F-401A-9E53-350E8D64A339}" sibTransId="{51B394D0-7B58-4B80-B55D-E7538D40099C}"/>
    <dgm:cxn modelId="{83F9F97A-D9F2-4525-B9CA-63A33FDC6019}" type="presOf" srcId="{2BA0ED41-2C22-4133-AAE5-857E19F86F9A}" destId="{218C3201-8CBC-4594-A950-526E3D71A18F}" srcOrd="0" destOrd="0" presId="urn:microsoft.com/office/officeart/2005/8/layout/hProcess11"/>
    <dgm:cxn modelId="{8558287B-485D-44AE-A59D-113CA9BA4C0B}" type="presOf" srcId="{E034B15A-7DE9-4E92-8DB8-D9EC5283C512}" destId="{D2D5B593-CE26-4BEF-8A93-7687697E480E}" srcOrd="0" destOrd="0" presId="urn:microsoft.com/office/officeart/2005/8/layout/hProcess11"/>
    <dgm:cxn modelId="{A4C779A6-A357-433C-8131-1A2BCE17F763}" srcId="{7D581DDC-E6CD-4996-9268-EEE82599622C}" destId="{6737EA54-02C0-4852-98E3-06F9B18EF936}" srcOrd="5" destOrd="0" parTransId="{592A088E-1386-4A2F-9E22-16E6D2BD17D8}" sibTransId="{79787C51-C85E-4A97-BE6A-A6BF1AF12984}"/>
    <dgm:cxn modelId="{5B978DA7-38E3-4D1A-810D-53CFF4BE8921}" type="presOf" srcId="{6737EA54-02C0-4852-98E3-06F9B18EF936}" destId="{3A72ED49-AF7D-4247-B7AA-44D7D4FA8A82}" srcOrd="0" destOrd="0" presId="urn:microsoft.com/office/officeart/2005/8/layout/hProcess11"/>
    <dgm:cxn modelId="{DAEA5DC3-0012-4E5C-903D-ADFECF24567F}" srcId="{7D581DDC-E6CD-4996-9268-EEE82599622C}" destId="{1ABF2767-BB14-46FD-97E5-7FABB846CCB1}" srcOrd="3" destOrd="0" parTransId="{F71174D9-DFAF-440E-B71E-2516124C2E40}" sibTransId="{55B12069-AD25-4BC9-BA15-CF87342208D7}"/>
    <dgm:cxn modelId="{9250DFC6-8FCC-4A0A-B7AE-3709E4A61E31}" srcId="{7D581DDC-E6CD-4996-9268-EEE82599622C}" destId="{2BA0ED41-2C22-4133-AAE5-857E19F86F9A}" srcOrd="7" destOrd="0" parTransId="{CB45FCE2-A1A4-4D6A-8427-136975B80192}" sibTransId="{B78FE695-3986-4971-896C-5C4475384F99}"/>
    <dgm:cxn modelId="{151265C7-8552-44FC-8B26-E2C7DAC759DE}" srcId="{7D581DDC-E6CD-4996-9268-EEE82599622C}" destId="{0B5BB32E-F745-4C76-A783-3DB67987116E}" srcOrd="4" destOrd="0" parTransId="{66E7D66D-56F8-43B5-9642-18927887F9E3}" sibTransId="{39C039A5-2BAB-484B-BC2D-08976C3EDF51}"/>
    <dgm:cxn modelId="{EED67ED0-F6B0-4135-B069-BE4AD2284574}" type="presOf" srcId="{7D581DDC-E6CD-4996-9268-EEE82599622C}" destId="{BAC96674-CB30-4603-BD4C-9CF53F965C92}" srcOrd="0" destOrd="0" presId="urn:microsoft.com/office/officeart/2005/8/layout/hProcess11"/>
    <dgm:cxn modelId="{06E697E4-B813-4C4C-87E8-4B775A258BCF}" type="presOf" srcId="{0B5BB32E-F745-4C76-A783-3DB67987116E}" destId="{9A583AF6-ACC7-4C06-B430-21B4B39F0F2B}" srcOrd="0" destOrd="0" presId="urn:microsoft.com/office/officeart/2005/8/layout/hProcess11"/>
    <dgm:cxn modelId="{13D377FC-3E28-4876-8293-FAE85E2245A7}" srcId="{7D581DDC-E6CD-4996-9268-EEE82599622C}" destId="{BB25282B-784C-4733-B20C-1E8055609822}" srcOrd="6" destOrd="0" parTransId="{1D828EC2-1F69-440C-9174-2E88C181B00A}" sibTransId="{05541587-7F36-4CFF-A457-618C97A4B85A}"/>
    <dgm:cxn modelId="{A8CC6E6C-2908-4FE2-B724-7319DCA6B3CF}" type="presParOf" srcId="{BAC96674-CB30-4603-BD4C-9CF53F965C92}" destId="{DA425198-166E-4445-B3A7-A3817D1B6B42}" srcOrd="0" destOrd="0" presId="urn:microsoft.com/office/officeart/2005/8/layout/hProcess11"/>
    <dgm:cxn modelId="{B3359F9D-9DC2-4A8B-90C2-777F9DBB94E0}" type="presParOf" srcId="{BAC96674-CB30-4603-BD4C-9CF53F965C92}" destId="{301CD16D-86D7-42FC-A1C7-21997F8EBF09}" srcOrd="1" destOrd="0" presId="urn:microsoft.com/office/officeart/2005/8/layout/hProcess11"/>
    <dgm:cxn modelId="{8BA7BA64-EEBE-43DE-9B7A-08EEF137E8B5}" type="presParOf" srcId="{301CD16D-86D7-42FC-A1C7-21997F8EBF09}" destId="{C784B599-4DCD-42C8-B0C7-24842D0366DB}" srcOrd="0" destOrd="0" presId="urn:microsoft.com/office/officeart/2005/8/layout/hProcess11"/>
    <dgm:cxn modelId="{09ECE107-BCA3-491F-8E81-28BEBE82F799}" type="presParOf" srcId="{C784B599-4DCD-42C8-B0C7-24842D0366DB}" destId="{A4CB26CB-792E-4C72-BF6F-10E539F6641B}" srcOrd="0" destOrd="0" presId="urn:microsoft.com/office/officeart/2005/8/layout/hProcess11"/>
    <dgm:cxn modelId="{E766EAB0-6C26-456A-817F-CDAE32CB51CF}" type="presParOf" srcId="{C784B599-4DCD-42C8-B0C7-24842D0366DB}" destId="{EDFA3581-EFA0-4E2F-BCC1-0947E7E21B36}" srcOrd="1" destOrd="0" presId="urn:microsoft.com/office/officeart/2005/8/layout/hProcess11"/>
    <dgm:cxn modelId="{A5B9BE9B-EDD6-4A81-9E39-27888EC4C2C0}" type="presParOf" srcId="{C784B599-4DCD-42C8-B0C7-24842D0366DB}" destId="{FF572D55-A7D1-4E9E-87A8-DCF5D2C8D67E}" srcOrd="2" destOrd="0" presId="urn:microsoft.com/office/officeart/2005/8/layout/hProcess11"/>
    <dgm:cxn modelId="{969C9C4D-F70F-4205-8313-CEC9BBE9C6D6}" type="presParOf" srcId="{301CD16D-86D7-42FC-A1C7-21997F8EBF09}" destId="{4C7534DC-BA6A-4003-9317-E8673BD792A5}" srcOrd="1" destOrd="0" presId="urn:microsoft.com/office/officeart/2005/8/layout/hProcess11"/>
    <dgm:cxn modelId="{CB49E67C-3D22-422A-9D45-1886ED05ECCC}" type="presParOf" srcId="{301CD16D-86D7-42FC-A1C7-21997F8EBF09}" destId="{6891E6D0-E827-48C4-80BF-CA944B231717}" srcOrd="2" destOrd="0" presId="urn:microsoft.com/office/officeart/2005/8/layout/hProcess11"/>
    <dgm:cxn modelId="{3D936B4B-68D4-43B8-91E0-444688BBE0A3}" type="presParOf" srcId="{6891E6D0-E827-48C4-80BF-CA944B231717}" destId="{D2D5B593-CE26-4BEF-8A93-7687697E480E}" srcOrd="0" destOrd="0" presId="urn:microsoft.com/office/officeart/2005/8/layout/hProcess11"/>
    <dgm:cxn modelId="{681D5136-9A2B-4B28-88DC-FA2967B37566}" type="presParOf" srcId="{6891E6D0-E827-48C4-80BF-CA944B231717}" destId="{AF6AD0A9-D777-4162-9E92-13EC6AA299DF}" srcOrd="1" destOrd="0" presId="urn:microsoft.com/office/officeart/2005/8/layout/hProcess11"/>
    <dgm:cxn modelId="{E9C1C0BE-2E2C-42F9-9B91-91CA05C09D0D}" type="presParOf" srcId="{6891E6D0-E827-48C4-80BF-CA944B231717}" destId="{4EEED930-4645-4483-A202-A867B9C9B192}" srcOrd="2" destOrd="0" presId="urn:microsoft.com/office/officeart/2005/8/layout/hProcess11"/>
    <dgm:cxn modelId="{B81A8DE4-ABB0-4DD4-A10C-56C89A207EBF}" type="presParOf" srcId="{301CD16D-86D7-42FC-A1C7-21997F8EBF09}" destId="{02AAD0D1-2D03-4DDD-807E-31A7199A3787}" srcOrd="3" destOrd="0" presId="urn:microsoft.com/office/officeart/2005/8/layout/hProcess11"/>
    <dgm:cxn modelId="{40DF3DC1-2941-4D3D-94B6-8189D3B372B1}" type="presParOf" srcId="{301CD16D-86D7-42FC-A1C7-21997F8EBF09}" destId="{4D368DFD-8D4B-4516-8B45-15E7D871E2A2}" srcOrd="4" destOrd="0" presId="urn:microsoft.com/office/officeart/2005/8/layout/hProcess11"/>
    <dgm:cxn modelId="{416F79A4-9E61-44A5-9658-D66EBBA09261}" type="presParOf" srcId="{4D368DFD-8D4B-4516-8B45-15E7D871E2A2}" destId="{5E25C7BB-4F2C-4816-AF9D-5DFCD066F5BA}" srcOrd="0" destOrd="0" presId="urn:microsoft.com/office/officeart/2005/8/layout/hProcess11"/>
    <dgm:cxn modelId="{8E472A63-25AF-43B1-BE4F-3C95C608FF75}" type="presParOf" srcId="{4D368DFD-8D4B-4516-8B45-15E7D871E2A2}" destId="{9599A410-152A-417A-AE62-71BE07FD8476}" srcOrd="1" destOrd="0" presId="urn:microsoft.com/office/officeart/2005/8/layout/hProcess11"/>
    <dgm:cxn modelId="{55D9C12B-9A62-4AE8-ACEF-5AD0DED26260}" type="presParOf" srcId="{4D368DFD-8D4B-4516-8B45-15E7D871E2A2}" destId="{1322C783-71D4-4932-BAE3-E81F59C048FD}" srcOrd="2" destOrd="0" presId="urn:microsoft.com/office/officeart/2005/8/layout/hProcess11"/>
    <dgm:cxn modelId="{0ACB6DA1-1681-4A06-8E7C-83EB1BB97BB0}" type="presParOf" srcId="{301CD16D-86D7-42FC-A1C7-21997F8EBF09}" destId="{51DEA677-8525-40C5-B71B-CB844BD779E2}" srcOrd="5" destOrd="0" presId="urn:microsoft.com/office/officeart/2005/8/layout/hProcess11"/>
    <dgm:cxn modelId="{761701ED-E781-4D4B-9F72-9965322E6DD2}" type="presParOf" srcId="{301CD16D-86D7-42FC-A1C7-21997F8EBF09}" destId="{7AB530C4-1EC1-4156-9AB1-6F8C676A13BA}" srcOrd="6" destOrd="0" presId="urn:microsoft.com/office/officeart/2005/8/layout/hProcess11"/>
    <dgm:cxn modelId="{16AEAE8B-3F12-4AF5-883C-92D8FBB8BAD1}" type="presParOf" srcId="{7AB530C4-1EC1-4156-9AB1-6F8C676A13BA}" destId="{AEBD162D-5840-45DF-8CF5-5F95F4D10566}" srcOrd="0" destOrd="0" presId="urn:microsoft.com/office/officeart/2005/8/layout/hProcess11"/>
    <dgm:cxn modelId="{02E6A14C-61F3-4571-89DD-248808949B7B}" type="presParOf" srcId="{7AB530C4-1EC1-4156-9AB1-6F8C676A13BA}" destId="{E227C2E9-2D3B-4B86-A508-05CA69C9DCAC}" srcOrd="1" destOrd="0" presId="urn:microsoft.com/office/officeart/2005/8/layout/hProcess11"/>
    <dgm:cxn modelId="{B6703B30-DF0E-4C1D-BAC8-0EA9524A0B4D}" type="presParOf" srcId="{7AB530C4-1EC1-4156-9AB1-6F8C676A13BA}" destId="{CEE94652-6FE6-4523-8B8A-6EAC6B863A08}" srcOrd="2" destOrd="0" presId="urn:microsoft.com/office/officeart/2005/8/layout/hProcess11"/>
    <dgm:cxn modelId="{DB735FAC-D903-4D92-ABA6-AC7138A109C8}" type="presParOf" srcId="{301CD16D-86D7-42FC-A1C7-21997F8EBF09}" destId="{C20C4316-CEBB-4F57-B2B8-5F2C1A48788E}" srcOrd="7" destOrd="0" presId="urn:microsoft.com/office/officeart/2005/8/layout/hProcess11"/>
    <dgm:cxn modelId="{AF57B252-94EF-408B-82D3-8DD958450463}" type="presParOf" srcId="{301CD16D-86D7-42FC-A1C7-21997F8EBF09}" destId="{CBBBC856-C248-4CD8-86A5-69BB235401A1}" srcOrd="8" destOrd="0" presId="urn:microsoft.com/office/officeart/2005/8/layout/hProcess11"/>
    <dgm:cxn modelId="{38FDB93A-B35F-4EFF-AECB-8A430DCADBD3}" type="presParOf" srcId="{CBBBC856-C248-4CD8-86A5-69BB235401A1}" destId="{9A583AF6-ACC7-4C06-B430-21B4B39F0F2B}" srcOrd="0" destOrd="0" presId="urn:microsoft.com/office/officeart/2005/8/layout/hProcess11"/>
    <dgm:cxn modelId="{F90F8E04-D0E7-43A9-BE12-F9A7A81EF0F6}" type="presParOf" srcId="{CBBBC856-C248-4CD8-86A5-69BB235401A1}" destId="{21D592E2-0CC2-4B75-B73E-B54E88B85E17}" srcOrd="1" destOrd="0" presId="urn:microsoft.com/office/officeart/2005/8/layout/hProcess11"/>
    <dgm:cxn modelId="{C9A1B209-5B4F-4046-9444-AE1B35262612}" type="presParOf" srcId="{CBBBC856-C248-4CD8-86A5-69BB235401A1}" destId="{B1532D1B-F40F-4259-88D5-6C7F96DE47D5}" srcOrd="2" destOrd="0" presId="urn:microsoft.com/office/officeart/2005/8/layout/hProcess11"/>
    <dgm:cxn modelId="{314F1F50-6153-4152-B161-B5D71B9F7B13}" type="presParOf" srcId="{301CD16D-86D7-42FC-A1C7-21997F8EBF09}" destId="{20AA017A-808C-4560-834C-362F3862F8E8}" srcOrd="9" destOrd="0" presId="urn:microsoft.com/office/officeart/2005/8/layout/hProcess11"/>
    <dgm:cxn modelId="{18D22DE4-0A23-4592-B597-A8130767D1CB}" type="presParOf" srcId="{301CD16D-86D7-42FC-A1C7-21997F8EBF09}" destId="{66FA9BBA-C435-4A15-905F-D82FCCD2175D}" srcOrd="10" destOrd="0" presId="urn:microsoft.com/office/officeart/2005/8/layout/hProcess11"/>
    <dgm:cxn modelId="{E8BDEC01-710A-43FE-8B21-4AF2EAA81F05}" type="presParOf" srcId="{66FA9BBA-C435-4A15-905F-D82FCCD2175D}" destId="{3A72ED49-AF7D-4247-B7AA-44D7D4FA8A82}" srcOrd="0" destOrd="0" presId="urn:microsoft.com/office/officeart/2005/8/layout/hProcess11"/>
    <dgm:cxn modelId="{B9EBA83E-CBB2-478C-8B4D-FF4000301402}" type="presParOf" srcId="{66FA9BBA-C435-4A15-905F-D82FCCD2175D}" destId="{847C460A-65B6-43DA-A424-6578392CA731}" srcOrd="1" destOrd="0" presId="urn:microsoft.com/office/officeart/2005/8/layout/hProcess11"/>
    <dgm:cxn modelId="{B5512898-7726-46F7-B066-D498C0C59FF3}" type="presParOf" srcId="{66FA9BBA-C435-4A15-905F-D82FCCD2175D}" destId="{6D3EEA63-6DB8-4149-8FBD-FBCBD225AC9E}" srcOrd="2" destOrd="0" presId="urn:microsoft.com/office/officeart/2005/8/layout/hProcess11"/>
    <dgm:cxn modelId="{77C6D1F1-8A96-4F82-876D-59D33EA60D57}" type="presParOf" srcId="{301CD16D-86D7-42FC-A1C7-21997F8EBF09}" destId="{3AF868C9-ABF1-4B24-A47D-B34B1CD48005}" srcOrd="11" destOrd="0" presId="urn:microsoft.com/office/officeart/2005/8/layout/hProcess11"/>
    <dgm:cxn modelId="{84EA2886-B154-4933-B279-259C9F5314FB}" type="presParOf" srcId="{301CD16D-86D7-42FC-A1C7-21997F8EBF09}" destId="{C2902999-C0B9-48E6-AFC2-BF660128C7D0}" srcOrd="12" destOrd="0" presId="urn:microsoft.com/office/officeart/2005/8/layout/hProcess11"/>
    <dgm:cxn modelId="{929E2120-78BD-47DC-B28F-A5D0469BFD61}" type="presParOf" srcId="{C2902999-C0B9-48E6-AFC2-BF660128C7D0}" destId="{2A43B5D3-E5E9-46B1-BA1B-894B60B9600B}" srcOrd="0" destOrd="0" presId="urn:microsoft.com/office/officeart/2005/8/layout/hProcess11"/>
    <dgm:cxn modelId="{18A1AA24-CE44-49AC-9D10-1466D86F57DF}" type="presParOf" srcId="{C2902999-C0B9-48E6-AFC2-BF660128C7D0}" destId="{5EC03D7C-3609-4B61-AEDE-61421F7A0877}" srcOrd="1" destOrd="0" presId="urn:microsoft.com/office/officeart/2005/8/layout/hProcess11"/>
    <dgm:cxn modelId="{388C931C-4BF2-4A38-8E17-7F2CE623E4B8}" type="presParOf" srcId="{C2902999-C0B9-48E6-AFC2-BF660128C7D0}" destId="{373F8085-6FB2-4362-8EB1-EFC48A9D2124}" srcOrd="2" destOrd="0" presId="urn:microsoft.com/office/officeart/2005/8/layout/hProcess11"/>
    <dgm:cxn modelId="{9846E66E-21D4-44C6-8641-6EB81067531F}" type="presParOf" srcId="{301CD16D-86D7-42FC-A1C7-21997F8EBF09}" destId="{679A59AD-C188-426A-9FFC-A6D69D349AD8}" srcOrd="13" destOrd="0" presId="urn:microsoft.com/office/officeart/2005/8/layout/hProcess11"/>
    <dgm:cxn modelId="{D7CC1DC6-74C8-4940-A0BF-9B400F0BDBCE}" type="presParOf" srcId="{301CD16D-86D7-42FC-A1C7-21997F8EBF09}" destId="{1AEBA9F0-44B6-4D4F-A91B-E9EDCB819658}" srcOrd="14" destOrd="0" presId="urn:microsoft.com/office/officeart/2005/8/layout/hProcess11"/>
    <dgm:cxn modelId="{5A586357-9957-49B8-9EA4-BD9DF13B9705}" type="presParOf" srcId="{1AEBA9F0-44B6-4D4F-A91B-E9EDCB819658}" destId="{218C3201-8CBC-4594-A950-526E3D71A18F}" srcOrd="0" destOrd="0" presId="urn:microsoft.com/office/officeart/2005/8/layout/hProcess11"/>
    <dgm:cxn modelId="{1705AA4C-B799-40BA-9B24-6AD1B9E6A3EC}" type="presParOf" srcId="{1AEBA9F0-44B6-4D4F-A91B-E9EDCB819658}" destId="{9818E20A-5BE7-4D29-A7A4-BA55032459BD}" srcOrd="1" destOrd="0" presId="urn:microsoft.com/office/officeart/2005/8/layout/hProcess11"/>
    <dgm:cxn modelId="{6E0A61BB-B2DE-4B85-8104-15C64E5A7813}" type="presParOf" srcId="{1AEBA9F0-44B6-4D4F-A91B-E9EDCB819658}" destId="{AE54F0A8-E3A2-4114-A8BF-09A483230CB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63463-3386-491D-B7D6-AB644C8BCBE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91A046F-90E0-47DC-BF48-50B7BDAF986A}">
      <dgm:prSet phldrT="[Text]"/>
      <dgm:spPr/>
      <dgm:t>
        <a:bodyPr/>
        <a:lstStyle/>
        <a:p>
          <a:r>
            <a:rPr lang="sr-Latn-RS" dirty="0">
              <a:solidFill>
                <a:schemeClr val="bg1"/>
              </a:solidFill>
            </a:rPr>
            <a:t>stamps in passport</a:t>
          </a:r>
        </a:p>
      </dgm:t>
    </dgm:pt>
    <dgm:pt modelId="{05A7125C-7301-41D8-AE60-4295F9A34647}" type="parTrans" cxnId="{ACBD9C49-760E-46F5-8A45-174509531A71}">
      <dgm:prSet/>
      <dgm:spPr/>
      <dgm:t>
        <a:bodyPr/>
        <a:lstStyle/>
        <a:p>
          <a:endParaRPr lang="en-US"/>
        </a:p>
      </dgm:t>
    </dgm:pt>
    <dgm:pt modelId="{07AE1D17-DD60-45B2-AC78-DA1442C0E8FD}" type="sibTrans" cxnId="{ACBD9C49-760E-46F5-8A45-174509531A71}">
      <dgm:prSet/>
      <dgm:spPr/>
      <dgm:t>
        <a:bodyPr/>
        <a:lstStyle/>
        <a:p>
          <a:endParaRPr lang="en-US"/>
        </a:p>
      </dgm:t>
    </dgm:pt>
    <dgm:pt modelId="{00986963-5A41-4623-8AA6-1CA422FC33ED}">
      <dgm:prSet phldrT="[Text]"/>
      <dgm:spPr/>
      <dgm:t>
        <a:bodyPr/>
        <a:lstStyle/>
        <a:p>
          <a:r>
            <a:rPr lang="sr-Latn-RS" b="1" dirty="0">
              <a:solidFill>
                <a:schemeClr val="bg1"/>
              </a:solidFill>
            </a:rPr>
            <a:t>EES</a:t>
          </a:r>
          <a:endParaRPr lang="en-US" dirty="0"/>
        </a:p>
      </dgm:t>
    </dgm:pt>
    <dgm:pt modelId="{AF3FD709-F3FA-4D13-B215-64EECF7B42C0}" type="parTrans" cxnId="{417B51A1-C2D4-4E0B-AC21-B44E72D465E1}">
      <dgm:prSet/>
      <dgm:spPr/>
      <dgm:t>
        <a:bodyPr/>
        <a:lstStyle/>
        <a:p>
          <a:endParaRPr lang="en-US"/>
        </a:p>
      </dgm:t>
    </dgm:pt>
    <dgm:pt modelId="{1990789A-D8D9-4524-9D06-9D1F91866D22}" type="sibTrans" cxnId="{417B51A1-C2D4-4E0B-AC21-B44E72D465E1}">
      <dgm:prSet/>
      <dgm:spPr/>
      <dgm:t>
        <a:bodyPr/>
        <a:lstStyle/>
        <a:p>
          <a:endParaRPr lang="en-US"/>
        </a:p>
      </dgm:t>
    </dgm:pt>
    <dgm:pt modelId="{53B9E3A7-D852-4720-AA40-296AB7C03D41}">
      <dgm:prSet phldrT="[Text]"/>
      <dgm:spPr/>
      <dgm:t>
        <a:bodyPr/>
        <a:lstStyle/>
        <a:p>
          <a:r>
            <a:rPr lang="sr-Latn-RS" b="1" dirty="0">
              <a:solidFill>
                <a:schemeClr val="bg1"/>
              </a:solidFill>
            </a:rPr>
            <a:t>ETIAS</a:t>
          </a:r>
          <a:endParaRPr lang="en-US" dirty="0"/>
        </a:p>
      </dgm:t>
    </dgm:pt>
    <dgm:pt modelId="{5B4EAF8E-E72E-484B-9B44-7C9F482C5A9A}" type="parTrans" cxnId="{36B9AF7C-925F-408E-8D94-0C63C01E4F2B}">
      <dgm:prSet/>
      <dgm:spPr/>
      <dgm:t>
        <a:bodyPr/>
        <a:lstStyle/>
        <a:p>
          <a:endParaRPr lang="en-US"/>
        </a:p>
      </dgm:t>
    </dgm:pt>
    <dgm:pt modelId="{2F7552B0-B6DC-4F6C-BB96-F1D3C65A7943}" type="sibTrans" cxnId="{36B9AF7C-925F-408E-8D94-0C63C01E4F2B}">
      <dgm:prSet/>
      <dgm:spPr/>
      <dgm:t>
        <a:bodyPr/>
        <a:lstStyle/>
        <a:p>
          <a:endParaRPr lang="en-US"/>
        </a:p>
      </dgm:t>
    </dgm:pt>
    <dgm:pt modelId="{BA20CF5C-8BD9-448B-85A6-2366F8818870}" type="pres">
      <dgm:prSet presAssocID="{B2F63463-3386-491D-B7D6-AB644C8BCBE7}" presName="arrowDiagram" presStyleCnt="0">
        <dgm:presLayoutVars>
          <dgm:chMax val="5"/>
          <dgm:dir/>
          <dgm:resizeHandles val="exact"/>
        </dgm:presLayoutVars>
      </dgm:prSet>
      <dgm:spPr/>
    </dgm:pt>
    <dgm:pt modelId="{DB4F4717-FB09-46E1-8313-48ABACAFCEDE}" type="pres">
      <dgm:prSet presAssocID="{B2F63463-3386-491D-B7D6-AB644C8BCBE7}" presName="arrow" presStyleLbl="bgShp" presStyleIdx="0" presStyleCnt="1"/>
      <dgm:spPr/>
    </dgm:pt>
    <dgm:pt modelId="{B0BAADFE-7B67-4EDF-9FBE-4D3390100C24}" type="pres">
      <dgm:prSet presAssocID="{B2F63463-3386-491D-B7D6-AB644C8BCBE7}" presName="arrowDiagram3" presStyleCnt="0"/>
      <dgm:spPr/>
    </dgm:pt>
    <dgm:pt modelId="{FEE684F3-2700-4BCD-B7B9-E8B6B9971E50}" type="pres">
      <dgm:prSet presAssocID="{291A046F-90E0-47DC-BF48-50B7BDAF986A}" presName="bullet3a" presStyleLbl="node1" presStyleIdx="0" presStyleCnt="3"/>
      <dgm:spPr/>
    </dgm:pt>
    <dgm:pt modelId="{219B53C1-2728-47D2-AC60-2EF6533D521D}" type="pres">
      <dgm:prSet presAssocID="{291A046F-90E0-47DC-BF48-50B7BDAF986A}" presName="textBox3a" presStyleLbl="revTx" presStyleIdx="0" presStyleCnt="3">
        <dgm:presLayoutVars>
          <dgm:bulletEnabled val="1"/>
        </dgm:presLayoutVars>
      </dgm:prSet>
      <dgm:spPr/>
    </dgm:pt>
    <dgm:pt modelId="{1C8BF3F6-DDBF-48DD-8D77-B50D8625964A}" type="pres">
      <dgm:prSet presAssocID="{00986963-5A41-4623-8AA6-1CA422FC33ED}" presName="bullet3b" presStyleLbl="node1" presStyleIdx="1" presStyleCnt="3"/>
      <dgm:spPr/>
    </dgm:pt>
    <dgm:pt modelId="{3BA14E11-97CD-42D8-A018-C8116E63C522}" type="pres">
      <dgm:prSet presAssocID="{00986963-5A41-4623-8AA6-1CA422FC33ED}" presName="textBox3b" presStyleLbl="revTx" presStyleIdx="1" presStyleCnt="3">
        <dgm:presLayoutVars>
          <dgm:bulletEnabled val="1"/>
        </dgm:presLayoutVars>
      </dgm:prSet>
      <dgm:spPr/>
    </dgm:pt>
    <dgm:pt modelId="{06EB465C-ADB5-46C6-B967-16351E5AC906}" type="pres">
      <dgm:prSet presAssocID="{53B9E3A7-D852-4720-AA40-296AB7C03D41}" presName="bullet3c" presStyleLbl="node1" presStyleIdx="2" presStyleCnt="3"/>
      <dgm:spPr/>
    </dgm:pt>
    <dgm:pt modelId="{7A782071-3529-4E79-8FBC-BC7633D7E9E4}" type="pres">
      <dgm:prSet presAssocID="{53B9E3A7-D852-4720-AA40-296AB7C03D41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0057320-1A7C-4A74-8B68-F9A2E80A0437}" type="presOf" srcId="{00986963-5A41-4623-8AA6-1CA422FC33ED}" destId="{3BA14E11-97CD-42D8-A018-C8116E63C522}" srcOrd="0" destOrd="0" presId="urn:microsoft.com/office/officeart/2005/8/layout/arrow2"/>
    <dgm:cxn modelId="{1228D62B-AA4D-4B0E-BA55-5C9B4DF76F91}" type="presOf" srcId="{291A046F-90E0-47DC-BF48-50B7BDAF986A}" destId="{219B53C1-2728-47D2-AC60-2EF6533D521D}" srcOrd="0" destOrd="0" presId="urn:microsoft.com/office/officeart/2005/8/layout/arrow2"/>
    <dgm:cxn modelId="{CD1C5938-0056-4D3B-9EF1-0AA6274C87ED}" type="presOf" srcId="{53B9E3A7-D852-4720-AA40-296AB7C03D41}" destId="{7A782071-3529-4E79-8FBC-BC7633D7E9E4}" srcOrd="0" destOrd="0" presId="urn:microsoft.com/office/officeart/2005/8/layout/arrow2"/>
    <dgm:cxn modelId="{ACBD9C49-760E-46F5-8A45-174509531A71}" srcId="{B2F63463-3386-491D-B7D6-AB644C8BCBE7}" destId="{291A046F-90E0-47DC-BF48-50B7BDAF986A}" srcOrd="0" destOrd="0" parTransId="{05A7125C-7301-41D8-AE60-4295F9A34647}" sibTransId="{07AE1D17-DD60-45B2-AC78-DA1442C0E8FD}"/>
    <dgm:cxn modelId="{36B9AF7C-925F-408E-8D94-0C63C01E4F2B}" srcId="{B2F63463-3386-491D-B7D6-AB644C8BCBE7}" destId="{53B9E3A7-D852-4720-AA40-296AB7C03D41}" srcOrd="2" destOrd="0" parTransId="{5B4EAF8E-E72E-484B-9B44-7C9F482C5A9A}" sibTransId="{2F7552B0-B6DC-4F6C-BB96-F1D3C65A7943}"/>
    <dgm:cxn modelId="{417B51A1-C2D4-4E0B-AC21-B44E72D465E1}" srcId="{B2F63463-3386-491D-B7D6-AB644C8BCBE7}" destId="{00986963-5A41-4623-8AA6-1CA422FC33ED}" srcOrd="1" destOrd="0" parTransId="{AF3FD709-F3FA-4D13-B215-64EECF7B42C0}" sibTransId="{1990789A-D8D9-4524-9D06-9D1F91866D22}"/>
    <dgm:cxn modelId="{398991D6-1BE5-4B85-B536-37D333216025}" type="presOf" srcId="{B2F63463-3386-491D-B7D6-AB644C8BCBE7}" destId="{BA20CF5C-8BD9-448B-85A6-2366F8818870}" srcOrd="0" destOrd="0" presId="urn:microsoft.com/office/officeart/2005/8/layout/arrow2"/>
    <dgm:cxn modelId="{87EF87FA-4556-4A6B-8E9B-737A8EF6A4CB}" type="presParOf" srcId="{BA20CF5C-8BD9-448B-85A6-2366F8818870}" destId="{DB4F4717-FB09-46E1-8313-48ABACAFCEDE}" srcOrd="0" destOrd="0" presId="urn:microsoft.com/office/officeart/2005/8/layout/arrow2"/>
    <dgm:cxn modelId="{C1AF1D5B-6659-44E9-945D-E6F325E4638D}" type="presParOf" srcId="{BA20CF5C-8BD9-448B-85A6-2366F8818870}" destId="{B0BAADFE-7B67-4EDF-9FBE-4D3390100C24}" srcOrd="1" destOrd="0" presId="urn:microsoft.com/office/officeart/2005/8/layout/arrow2"/>
    <dgm:cxn modelId="{EDDBACF2-C2A2-4EF7-AF74-DDD1486A7585}" type="presParOf" srcId="{B0BAADFE-7B67-4EDF-9FBE-4D3390100C24}" destId="{FEE684F3-2700-4BCD-B7B9-E8B6B9971E50}" srcOrd="0" destOrd="0" presId="urn:microsoft.com/office/officeart/2005/8/layout/arrow2"/>
    <dgm:cxn modelId="{A49E8838-FB66-4743-BAA7-30CCA9076A24}" type="presParOf" srcId="{B0BAADFE-7B67-4EDF-9FBE-4D3390100C24}" destId="{219B53C1-2728-47D2-AC60-2EF6533D521D}" srcOrd="1" destOrd="0" presId="urn:microsoft.com/office/officeart/2005/8/layout/arrow2"/>
    <dgm:cxn modelId="{954DE1A7-C2B9-4E4F-964A-1A72B534E416}" type="presParOf" srcId="{B0BAADFE-7B67-4EDF-9FBE-4D3390100C24}" destId="{1C8BF3F6-DDBF-48DD-8D77-B50D8625964A}" srcOrd="2" destOrd="0" presId="urn:microsoft.com/office/officeart/2005/8/layout/arrow2"/>
    <dgm:cxn modelId="{913E8BC4-7AB1-40B0-8F95-02FBB733ABB9}" type="presParOf" srcId="{B0BAADFE-7B67-4EDF-9FBE-4D3390100C24}" destId="{3BA14E11-97CD-42D8-A018-C8116E63C522}" srcOrd="3" destOrd="0" presId="urn:microsoft.com/office/officeart/2005/8/layout/arrow2"/>
    <dgm:cxn modelId="{412A0F25-74DA-44C6-A882-2A550FF5BFF1}" type="presParOf" srcId="{B0BAADFE-7B67-4EDF-9FBE-4D3390100C24}" destId="{06EB465C-ADB5-46C6-B967-16351E5AC906}" srcOrd="4" destOrd="0" presId="urn:microsoft.com/office/officeart/2005/8/layout/arrow2"/>
    <dgm:cxn modelId="{6069CDF9-8DEF-4A45-9EEA-C7116E658B45}" type="presParOf" srcId="{B0BAADFE-7B67-4EDF-9FBE-4D3390100C24}" destId="{7A782071-3529-4E79-8FBC-BC7633D7E9E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749B2-AD8F-433C-B7CE-E7AE37199F4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A436D-10BA-43E1-8B07-5BDD1026F46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Schengen</a:t>
          </a:r>
          <a:r>
            <a:rPr lang="sr-Latn-RS" dirty="0"/>
            <a:t> &amp; non–</a:t>
          </a:r>
          <a:r>
            <a:rPr lang="en-US" dirty="0" err="1"/>
            <a:t>Schengen</a:t>
          </a:r>
          <a:br>
            <a:rPr lang="sr-Latn-RS" dirty="0"/>
          </a:br>
          <a:r>
            <a:rPr lang="sr-Latn-RS" dirty="0"/>
            <a:t>citizens</a:t>
          </a:r>
          <a:endParaRPr lang="en-US" dirty="0"/>
        </a:p>
      </dgm:t>
    </dgm:pt>
    <dgm:pt modelId="{40A3D19E-0246-4DCD-A741-0776EF3076FE}" type="parTrans" cxnId="{194B1354-9ACD-472A-AC11-C43B4CC030D6}">
      <dgm:prSet/>
      <dgm:spPr/>
      <dgm:t>
        <a:bodyPr/>
        <a:lstStyle/>
        <a:p>
          <a:endParaRPr lang="en-US"/>
        </a:p>
      </dgm:t>
    </dgm:pt>
    <dgm:pt modelId="{C8720BAD-927D-4B2D-A829-1B28DC66DD3C}" type="sibTrans" cxnId="{194B1354-9ACD-472A-AC11-C43B4CC030D6}">
      <dgm:prSet/>
      <dgm:spPr/>
      <dgm:t>
        <a:bodyPr/>
        <a:lstStyle/>
        <a:p>
          <a:endParaRPr lang="en-US"/>
        </a:p>
      </dgm:t>
    </dgm:pt>
    <dgm:pt modelId="{593E8E92-BC89-4FFD-86AF-5F43839FCF6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 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&amp; non–</a:t>
          </a:r>
          <a:r>
            <a:rPr lang="en-US" dirty="0" err="1">
              <a:solidFill>
                <a:srgbClr val="FF0000"/>
              </a:solidFill>
            </a:rPr>
            <a:t>Schengen</a:t>
          </a:r>
          <a:br>
            <a:rPr lang="sr-Latn-RS" dirty="0">
              <a:solidFill>
                <a:srgbClr val="FF0000"/>
              </a:solidFill>
            </a:rPr>
          </a:br>
          <a:r>
            <a:rPr lang="sr-Latn-RS" dirty="0">
              <a:solidFill>
                <a:srgbClr val="FF0000"/>
              </a:solidFill>
            </a:rPr>
            <a:t> industry</a:t>
          </a:r>
          <a:endParaRPr lang="en-US" dirty="0">
            <a:solidFill>
              <a:srgbClr val="FF0000"/>
            </a:solidFill>
          </a:endParaRPr>
        </a:p>
      </dgm:t>
    </dgm:pt>
    <dgm:pt modelId="{86218EE0-4619-4409-B306-730C86F6A992}" type="parTrans" cxnId="{561460FB-C355-446C-BDD6-276F1BD0BC7E}">
      <dgm:prSet/>
      <dgm:spPr/>
      <dgm:t>
        <a:bodyPr/>
        <a:lstStyle/>
        <a:p>
          <a:endParaRPr lang="en-US"/>
        </a:p>
      </dgm:t>
    </dgm:pt>
    <dgm:pt modelId="{EF2483C5-971A-4E36-9642-4838CAD039AF}" type="sibTrans" cxnId="{561460FB-C355-446C-BDD6-276F1BD0BC7E}">
      <dgm:prSet/>
      <dgm:spPr/>
      <dgm:t>
        <a:bodyPr/>
        <a:lstStyle/>
        <a:p>
          <a:endParaRPr lang="en-US"/>
        </a:p>
      </dgm:t>
    </dgm:pt>
    <dgm:pt modelId="{83E84631-AF35-40C1-8941-2715D36DE4F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hauliers</a:t>
          </a:r>
          <a:endParaRPr lang="en-US" dirty="0">
            <a:solidFill>
              <a:srgbClr val="FF0000"/>
            </a:solidFill>
          </a:endParaRPr>
        </a:p>
      </dgm:t>
    </dgm:pt>
    <dgm:pt modelId="{F5EC6445-8B09-4AAF-9B3C-5D5F797F6E29}" type="parTrans" cxnId="{7C5BA634-E78E-444A-A13F-6B343FE3BC0F}">
      <dgm:prSet/>
      <dgm:spPr/>
      <dgm:t>
        <a:bodyPr/>
        <a:lstStyle/>
        <a:p>
          <a:endParaRPr lang="en-US"/>
        </a:p>
      </dgm:t>
    </dgm:pt>
    <dgm:pt modelId="{085B34F8-3ED2-4D47-B35F-D633CC256AA1}" type="sibTrans" cxnId="{7C5BA634-E78E-444A-A13F-6B343FE3BC0F}">
      <dgm:prSet/>
      <dgm:spPr/>
      <dgm:t>
        <a:bodyPr/>
        <a:lstStyle/>
        <a:p>
          <a:endParaRPr lang="en-US"/>
        </a:p>
      </dgm:t>
    </dgm:pt>
    <dgm:pt modelId="{919D703E-9E65-4928-BA7D-BFC4FE0C49A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driver</a:t>
          </a:r>
          <a:endParaRPr lang="en-US" dirty="0">
            <a:solidFill>
              <a:srgbClr val="FF0000"/>
            </a:solidFill>
          </a:endParaRPr>
        </a:p>
      </dgm:t>
    </dgm:pt>
    <dgm:pt modelId="{8BE72540-F27F-45B7-BF5F-093DF7A1A620}" type="parTrans" cxnId="{AC3E537F-92AA-4F83-8773-4C5853FA72FD}">
      <dgm:prSet/>
      <dgm:spPr/>
      <dgm:t>
        <a:bodyPr/>
        <a:lstStyle/>
        <a:p>
          <a:endParaRPr lang="en-US"/>
        </a:p>
      </dgm:t>
    </dgm:pt>
    <dgm:pt modelId="{973A2889-7482-43FE-B664-0299FB798267}" type="sibTrans" cxnId="{AC3E537F-92AA-4F83-8773-4C5853FA72FD}">
      <dgm:prSet/>
      <dgm:spPr/>
      <dgm:t>
        <a:bodyPr/>
        <a:lstStyle/>
        <a:p>
          <a:endParaRPr lang="en-US"/>
        </a:p>
      </dgm:t>
    </dgm:pt>
    <dgm:pt modelId="{AF75717D-59BF-44B3-8363-C3F45B0BE1C4}" type="pres">
      <dgm:prSet presAssocID="{509749B2-AD8F-433C-B7CE-E7AE37199F44}" presName="Name0" presStyleCnt="0">
        <dgm:presLayoutVars>
          <dgm:chMax val="7"/>
          <dgm:resizeHandles val="exact"/>
        </dgm:presLayoutVars>
      </dgm:prSet>
      <dgm:spPr/>
    </dgm:pt>
    <dgm:pt modelId="{B68E63BF-E5F6-42E3-965C-1648D759AA40}" type="pres">
      <dgm:prSet presAssocID="{509749B2-AD8F-433C-B7CE-E7AE37199F44}" presName="comp1" presStyleCnt="0"/>
      <dgm:spPr/>
    </dgm:pt>
    <dgm:pt modelId="{0F7CBDC7-7B20-41AB-83C1-91C56DDFC17C}" type="pres">
      <dgm:prSet presAssocID="{509749B2-AD8F-433C-B7CE-E7AE37199F44}" presName="circle1" presStyleLbl="node1" presStyleIdx="0" presStyleCnt="4"/>
      <dgm:spPr/>
    </dgm:pt>
    <dgm:pt modelId="{535C7C7B-1DE8-41A9-82DC-ED1A742664FF}" type="pres">
      <dgm:prSet presAssocID="{509749B2-AD8F-433C-B7CE-E7AE37199F44}" presName="c1text" presStyleLbl="node1" presStyleIdx="0" presStyleCnt="4">
        <dgm:presLayoutVars>
          <dgm:bulletEnabled val="1"/>
        </dgm:presLayoutVars>
      </dgm:prSet>
      <dgm:spPr/>
    </dgm:pt>
    <dgm:pt modelId="{D7A62FC3-8771-4736-9CE3-364BAB267836}" type="pres">
      <dgm:prSet presAssocID="{509749B2-AD8F-433C-B7CE-E7AE37199F44}" presName="comp2" presStyleCnt="0"/>
      <dgm:spPr/>
    </dgm:pt>
    <dgm:pt modelId="{80774F6B-9AD9-4A2C-A5AA-899F7D8BF1FA}" type="pres">
      <dgm:prSet presAssocID="{509749B2-AD8F-433C-B7CE-E7AE37199F44}" presName="circle2" presStyleLbl="node1" presStyleIdx="1" presStyleCnt="4"/>
      <dgm:spPr/>
    </dgm:pt>
    <dgm:pt modelId="{C5B38F80-2924-40B4-A1AE-C626E02BE2D7}" type="pres">
      <dgm:prSet presAssocID="{509749B2-AD8F-433C-B7CE-E7AE37199F44}" presName="c2text" presStyleLbl="node1" presStyleIdx="1" presStyleCnt="4">
        <dgm:presLayoutVars>
          <dgm:bulletEnabled val="1"/>
        </dgm:presLayoutVars>
      </dgm:prSet>
      <dgm:spPr/>
    </dgm:pt>
    <dgm:pt modelId="{F04DD651-9C24-4CB8-B7DA-AF05EAFC8A6C}" type="pres">
      <dgm:prSet presAssocID="{509749B2-AD8F-433C-B7CE-E7AE37199F44}" presName="comp3" presStyleCnt="0"/>
      <dgm:spPr/>
    </dgm:pt>
    <dgm:pt modelId="{B032FD67-74C7-4399-9387-438981B88279}" type="pres">
      <dgm:prSet presAssocID="{509749B2-AD8F-433C-B7CE-E7AE37199F44}" presName="circle3" presStyleLbl="node1" presStyleIdx="2" presStyleCnt="4"/>
      <dgm:spPr/>
    </dgm:pt>
    <dgm:pt modelId="{05F8F35B-26C2-43AA-9130-836AC1102AE0}" type="pres">
      <dgm:prSet presAssocID="{509749B2-AD8F-433C-B7CE-E7AE37199F44}" presName="c3text" presStyleLbl="node1" presStyleIdx="2" presStyleCnt="4">
        <dgm:presLayoutVars>
          <dgm:bulletEnabled val="1"/>
        </dgm:presLayoutVars>
      </dgm:prSet>
      <dgm:spPr/>
    </dgm:pt>
    <dgm:pt modelId="{9D00D797-241F-4083-8DC3-0FA317B56CD6}" type="pres">
      <dgm:prSet presAssocID="{509749B2-AD8F-433C-B7CE-E7AE37199F44}" presName="comp4" presStyleCnt="0"/>
      <dgm:spPr/>
    </dgm:pt>
    <dgm:pt modelId="{4F29FF6D-E62E-4B70-BAB3-599791DC0820}" type="pres">
      <dgm:prSet presAssocID="{509749B2-AD8F-433C-B7CE-E7AE37199F44}" presName="circle4" presStyleLbl="node1" presStyleIdx="3" presStyleCnt="4"/>
      <dgm:spPr/>
    </dgm:pt>
    <dgm:pt modelId="{59BB2502-1E1A-44D6-A9B0-7DC4A77560E8}" type="pres">
      <dgm:prSet presAssocID="{509749B2-AD8F-433C-B7CE-E7AE37199F4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C5BA634-E78E-444A-A13F-6B343FE3BC0F}" srcId="{509749B2-AD8F-433C-B7CE-E7AE37199F44}" destId="{83E84631-AF35-40C1-8941-2715D36DE4FF}" srcOrd="2" destOrd="0" parTransId="{F5EC6445-8B09-4AAF-9B3C-5D5F797F6E29}" sibTransId="{085B34F8-3ED2-4D47-B35F-D633CC256AA1}"/>
    <dgm:cxn modelId="{B6028C68-83AD-4C68-BEE4-D8167DF813F8}" type="presOf" srcId="{099A436D-10BA-43E1-8B07-5BDD1026F461}" destId="{0F7CBDC7-7B20-41AB-83C1-91C56DDFC17C}" srcOrd="0" destOrd="0" presId="urn:microsoft.com/office/officeart/2005/8/layout/venn2"/>
    <dgm:cxn modelId="{E75F536E-662F-4369-A19F-766838C36A0A}" type="presOf" srcId="{593E8E92-BC89-4FFD-86AF-5F43839FCF68}" destId="{80774F6B-9AD9-4A2C-A5AA-899F7D8BF1FA}" srcOrd="0" destOrd="0" presId="urn:microsoft.com/office/officeart/2005/8/layout/venn2"/>
    <dgm:cxn modelId="{194B1354-9ACD-472A-AC11-C43B4CC030D6}" srcId="{509749B2-AD8F-433C-B7CE-E7AE37199F44}" destId="{099A436D-10BA-43E1-8B07-5BDD1026F461}" srcOrd="0" destOrd="0" parTransId="{40A3D19E-0246-4DCD-A741-0776EF3076FE}" sibTransId="{C8720BAD-927D-4B2D-A829-1B28DC66DD3C}"/>
    <dgm:cxn modelId="{F080D074-4B5A-4BAC-A243-5313578B7057}" type="presOf" srcId="{83E84631-AF35-40C1-8941-2715D36DE4FF}" destId="{05F8F35B-26C2-43AA-9130-836AC1102AE0}" srcOrd="1" destOrd="0" presId="urn:microsoft.com/office/officeart/2005/8/layout/venn2"/>
    <dgm:cxn modelId="{14B40B59-32AE-43E9-B291-C64A5D4CB23D}" type="presOf" srcId="{099A436D-10BA-43E1-8B07-5BDD1026F461}" destId="{535C7C7B-1DE8-41A9-82DC-ED1A742664FF}" srcOrd="1" destOrd="0" presId="urn:microsoft.com/office/officeart/2005/8/layout/venn2"/>
    <dgm:cxn modelId="{9DD49979-7625-4683-A155-43190F4CDB5E}" type="presOf" srcId="{593E8E92-BC89-4FFD-86AF-5F43839FCF68}" destId="{C5B38F80-2924-40B4-A1AE-C626E02BE2D7}" srcOrd="1" destOrd="0" presId="urn:microsoft.com/office/officeart/2005/8/layout/venn2"/>
    <dgm:cxn modelId="{6443FB5A-9F08-4CE0-A924-35EF1659E6D2}" type="presOf" srcId="{919D703E-9E65-4928-BA7D-BFC4FE0C49A7}" destId="{59BB2502-1E1A-44D6-A9B0-7DC4A77560E8}" srcOrd="1" destOrd="0" presId="urn:microsoft.com/office/officeart/2005/8/layout/venn2"/>
    <dgm:cxn modelId="{AC3E537F-92AA-4F83-8773-4C5853FA72FD}" srcId="{509749B2-AD8F-433C-B7CE-E7AE37199F44}" destId="{919D703E-9E65-4928-BA7D-BFC4FE0C49A7}" srcOrd="3" destOrd="0" parTransId="{8BE72540-F27F-45B7-BF5F-093DF7A1A620}" sibTransId="{973A2889-7482-43FE-B664-0299FB798267}"/>
    <dgm:cxn modelId="{F5CBF098-C527-4E6B-ABE7-8A9C13E054C7}" type="presOf" srcId="{83E84631-AF35-40C1-8941-2715D36DE4FF}" destId="{B032FD67-74C7-4399-9387-438981B88279}" srcOrd="0" destOrd="0" presId="urn:microsoft.com/office/officeart/2005/8/layout/venn2"/>
    <dgm:cxn modelId="{814F08B7-01E4-4D6B-9C52-9533578CAE84}" type="presOf" srcId="{919D703E-9E65-4928-BA7D-BFC4FE0C49A7}" destId="{4F29FF6D-E62E-4B70-BAB3-599791DC0820}" srcOrd="0" destOrd="0" presId="urn:microsoft.com/office/officeart/2005/8/layout/venn2"/>
    <dgm:cxn modelId="{616C56E2-2BE7-4FBE-8CEB-FC9B091FA768}" type="presOf" srcId="{509749B2-AD8F-433C-B7CE-E7AE37199F44}" destId="{AF75717D-59BF-44B3-8363-C3F45B0BE1C4}" srcOrd="0" destOrd="0" presId="urn:microsoft.com/office/officeart/2005/8/layout/venn2"/>
    <dgm:cxn modelId="{561460FB-C355-446C-BDD6-276F1BD0BC7E}" srcId="{509749B2-AD8F-433C-B7CE-E7AE37199F44}" destId="{593E8E92-BC89-4FFD-86AF-5F43839FCF68}" srcOrd="1" destOrd="0" parTransId="{86218EE0-4619-4409-B306-730C86F6A992}" sibTransId="{EF2483C5-971A-4E36-9642-4838CAD039AF}"/>
    <dgm:cxn modelId="{4F16E0FE-FBFF-48A5-AF24-1DBB87C1EC8D}" type="presParOf" srcId="{AF75717D-59BF-44B3-8363-C3F45B0BE1C4}" destId="{B68E63BF-E5F6-42E3-965C-1648D759AA40}" srcOrd="0" destOrd="0" presId="urn:microsoft.com/office/officeart/2005/8/layout/venn2"/>
    <dgm:cxn modelId="{CB3A1406-B688-495A-9C02-00AA4AEA3A00}" type="presParOf" srcId="{B68E63BF-E5F6-42E3-965C-1648D759AA40}" destId="{0F7CBDC7-7B20-41AB-83C1-91C56DDFC17C}" srcOrd="0" destOrd="0" presId="urn:microsoft.com/office/officeart/2005/8/layout/venn2"/>
    <dgm:cxn modelId="{23ECB969-A9CC-4E77-BAAD-65733C9520B1}" type="presParOf" srcId="{B68E63BF-E5F6-42E3-965C-1648D759AA40}" destId="{535C7C7B-1DE8-41A9-82DC-ED1A742664FF}" srcOrd="1" destOrd="0" presId="urn:microsoft.com/office/officeart/2005/8/layout/venn2"/>
    <dgm:cxn modelId="{F811B999-4D98-442A-80B8-2E7CA29C53D3}" type="presParOf" srcId="{AF75717D-59BF-44B3-8363-C3F45B0BE1C4}" destId="{D7A62FC3-8771-4736-9CE3-364BAB267836}" srcOrd="1" destOrd="0" presId="urn:microsoft.com/office/officeart/2005/8/layout/venn2"/>
    <dgm:cxn modelId="{84C96075-5CD3-4C7A-BBA4-FB1F4BBC9641}" type="presParOf" srcId="{D7A62FC3-8771-4736-9CE3-364BAB267836}" destId="{80774F6B-9AD9-4A2C-A5AA-899F7D8BF1FA}" srcOrd="0" destOrd="0" presId="urn:microsoft.com/office/officeart/2005/8/layout/venn2"/>
    <dgm:cxn modelId="{0DF0A7B0-9AB9-486C-BB20-B300DD9289AD}" type="presParOf" srcId="{D7A62FC3-8771-4736-9CE3-364BAB267836}" destId="{C5B38F80-2924-40B4-A1AE-C626E02BE2D7}" srcOrd="1" destOrd="0" presId="urn:microsoft.com/office/officeart/2005/8/layout/venn2"/>
    <dgm:cxn modelId="{4B71CBDF-D673-4704-8E63-BAA97313D3A0}" type="presParOf" srcId="{AF75717D-59BF-44B3-8363-C3F45B0BE1C4}" destId="{F04DD651-9C24-4CB8-B7DA-AF05EAFC8A6C}" srcOrd="2" destOrd="0" presId="urn:microsoft.com/office/officeart/2005/8/layout/venn2"/>
    <dgm:cxn modelId="{1B2CB87A-9F03-4B7B-8195-B19A44345D98}" type="presParOf" srcId="{F04DD651-9C24-4CB8-B7DA-AF05EAFC8A6C}" destId="{B032FD67-74C7-4399-9387-438981B88279}" srcOrd="0" destOrd="0" presId="urn:microsoft.com/office/officeart/2005/8/layout/venn2"/>
    <dgm:cxn modelId="{BC02C4F1-D151-4688-9887-442C2D9AC5FD}" type="presParOf" srcId="{F04DD651-9C24-4CB8-B7DA-AF05EAFC8A6C}" destId="{05F8F35B-26C2-43AA-9130-836AC1102AE0}" srcOrd="1" destOrd="0" presId="urn:microsoft.com/office/officeart/2005/8/layout/venn2"/>
    <dgm:cxn modelId="{1FFEE6AB-B13F-4EDF-BAF7-57A15B357DD8}" type="presParOf" srcId="{AF75717D-59BF-44B3-8363-C3F45B0BE1C4}" destId="{9D00D797-241F-4083-8DC3-0FA317B56CD6}" srcOrd="3" destOrd="0" presId="urn:microsoft.com/office/officeart/2005/8/layout/venn2"/>
    <dgm:cxn modelId="{60CA03F8-9105-4110-8ACB-29615E0F7BFA}" type="presParOf" srcId="{9D00D797-241F-4083-8DC3-0FA317B56CD6}" destId="{4F29FF6D-E62E-4B70-BAB3-599791DC0820}" srcOrd="0" destOrd="0" presId="urn:microsoft.com/office/officeart/2005/8/layout/venn2"/>
    <dgm:cxn modelId="{F3CF6D1B-3D5B-4F8A-BAF7-7C963EE997C4}" type="presParOf" srcId="{9D00D797-241F-4083-8DC3-0FA317B56CD6}" destId="{59BB2502-1E1A-44D6-A9B0-7DC4A77560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9749B2-AD8F-433C-B7CE-E7AE37199F4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A436D-10BA-43E1-8B07-5BDD1026F46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Schengen</a:t>
          </a:r>
          <a:r>
            <a:rPr lang="sr-Latn-RS" dirty="0"/>
            <a:t> &amp; non–</a:t>
          </a:r>
          <a:r>
            <a:rPr lang="en-US" dirty="0" err="1"/>
            <a:t>Schengen</a:t>
          </a:r>
          <a:br>
            <a:rPr lang="sr-Latn-RS" dirty="0"/>
          </a:br>
          <a:r>
            <a:rPr lang="sr-Latn-RS" dirty="0"/>
            <a:t>citizens</a:t>
          </a:r>
          <a:endParaRPr lang="en-US" dirty="0"/>
        </a:p>
      </dgm:t>
    </dgm:pt>
    <dgm:pt modelId="{40A3D19E-0246-4DCD-A741-0776EF3076FE}" type="parTrans" cxnId="{194B1354-9ACD-472A-AC11-C43B4CC030D6}">
      <dgm:prSet/>
      <dgm:spPr/>
      <dgm:t>
        <a:bodyPr/>
        <a:lstStyle/>
        <a:p>
          <a:endParaRPr lang="en-US"/>
        </a:p>
      </dgm:t>
    </dgm:pt>
    <dgm:pt modelId="{C8720BAD-927D-4B2D-A829-1B28DC66DD3C}" type="sibTrans" cxnId="{194B1354-9ACD-472A-AC11-C43B4CC030D6}">
      <dgm:prSet/>
      <dgm:spPr/>
      <dgm:t>
        <a:bodyPr/>
        <a:lstStyle/>
        <a:p>
          <a:endParaRPr lang="en-US"/>
        </a:p>
      </dgm:t>
    </dgm:pt>
    <dgm:pt modelId="{593E8E92-BC89-4FFD-86AF-5F43839FCF6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 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&amp; non–</a:t>
          </a:r>
          <a:r>
            <a:rPr lang="en-US" dirty="0" err="1">
              <a:solidFill>
                <a:srgbClr val="FF0000"/>
              </a:solidFill>
            </a:rPr>
            <a:t>Schengen</a:t>
          </a:r>
          <a:br>
            <a:rPr lang="sr-Latn-RS" dirty="0">
              <a:solidFill>
                <a:srgbClr val="FF0000"/>
              </a:solidFill>
            </a:rPr>
          </a:br>
          <a:r>
            <a:rPr lang="sr-Latn-RS" dirty="0">
              <a:solidFill>
                <a:srgbClr val="FF0000"/>
              </a:solidFill>
            </a:rPr>
            <a:t> industry</a:t>
          </a:r>
          <a:endParaRPr lang="en-US" dirty="0">
            <a:solidFill>
              <a:srgbClr val="FF0000"/>
            </a:solidFill>
          </a:endParaRPr>
        </a:p>
      </dgm:t>
    </dgm:pt>
    <dgm:pt modelId="{86218EE0-4619-4409-B306-730C86F6A992}" type="parTrans" cxnId="{561460FB-C355-446C-BDD6-276F1BD0BC7E}">
      <dgm:prSet/>
      <dgm:spPr/>
      <dgm:t>
        <a:bodyPr/>
        <a:lstStyle/>
        <a:p>
          <a:endParaRPr lang="en-US"/>
        </a:p>
      </dgm:t>
    </dgm:pt>
    <dgm:pt modelId="{EF2483C5-971A-4E36-9642-4838CAD039AF}" type="sibTrans" cxnId="{561460FB-C355-446C-BDD6-276F1BD0BC7E}">
      <dgm:prSet/>
      <dgm:spPr/>
      <dgm:t>
        <a:bodyPr/>
        <a:lstStyle/>
        <a:p>
          <a:endParaRPr lang="en-US"/>
        </a:p>
      </dgm:t>
    </dgm:pt>
    <dgm:pt modelId="{83E84631-AF35-40C1-8941-2715D36DE4F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hauliers</a:t>
          </a:r>
          <a:endParaRPr lang="en-US" dirty="0">
            <a:solidFill>
              <a:srgbClr val="FF0000"/>
            </a:solidFill>
          </a:endParaRPr>
        </a:p>
      </dgm:t>
    </dgm:pt>
    <dgm:pt modelId="{F5EC6445-8B09-4AAF-9B3C-5D5F797F6E29}" type="parTrans" cxnId="{7C5BA634-E78E-444A-A13F-6B343FE3BC0F}">
      <dgm:prSet/>
      <dgm:spPr/>
      <dgm:t>
        <a:bodyPr/>
        <a:lstStyle/>
        <a:p>
          <a:endParaRPr lang="en-US"/>
        </a:p>
      </dgm:t>
    </dgm:pt>
    <dgm:pt modelId="{085B34F8-3ED2-4D47-B35F-D633CC256AA1}" type="sibTrans" cxnId="{7C5BA634-E78E-444A-A13F-6B343FE3BC0F}">
      <dgm:prSet/>
      <dgm:spPr/>
      <dgm:t>
        <a:bodyPr/>
        <a:lstStyle/>
        <a:p>
          <a:endParaRPr lang="en-US"/>
        </a:p>
      </dgm:t>
    </dgm:pt>
    <dgm:pt modelId="{919D703E-9E65-4928-BA7D-BFC4FE0C49A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driver</a:t>
          </a:r>
          <a:endParaRPr lang="en-US" dirty="0">
            <a:solidFill>
              <a:srgbClr val="FF0000"/>
            </a:solidFill>
          </a:endParaRPr>
        </a:p>
      </dgm:t>
    </dgm:pt>
    <dgm:pt modelId="{8BE72540-F27F-45B7-BF5F-093DF7A1A620}" type="parTrans" cxnId="{AC3E537F-92AA-4F83-8773-4C5853FA72FD}">
      <dgm:prSet/>
      <dgm:spPr/>
      <dgm:t>
        <a:bodyPr/>
        <a:lstStyle/>
        <a:p>
          <a:endParaRPr lang="en-US"/>
        </a:p>
      </dgm:t>
    </dgm:pt>
    <dgm:pt modelId="{973A2889-7482-43FE-B664-0299FB798267}" type="sibTrans" cxnId="{AC3E537F-92AA-4F83-8773-4C5853FA72FD}">
      <dgm:prSet/>
      <dgm:spPr/>
      <dgm:t>
        <a:bodyPr/>
        <a:lstStyle/>
        <a:p>
          <a:endParaRPr lang="en-US"/>
        </a:p>
      </dgm:t>
    </dgm:pt>
    <dgm:pt modelId="{AF75717D-59BF-44B3-8363-C3F45B0BE1C4}" type="pres">
      <dgm:prSet presAssocID="{509749B2-AD8F-433C-B7CE-E7AE37199F44}" presName="Name0" presStyleCnt="0">
        <dgm:presLayoutVars>
          <dgm:chMax val="7"/>
          <dgm:resizeHandles val="exact"/>
        </dgm:presLayoutVars>
      </dgm:prSet>
      <dgm:spPr/>
    </dgm:pt>
    <dgm:pt modelId="{B68E63BF-E5F6-42E3-965C-1648D759AA40}" type="pres">
      <dgm:prSet presAssocID="{509749B2-AD8F-433C-B7CE-E7AE37199F44}" presName="comp1" presStyleCnt="0"/>
      <dgm:spPr/>
    </dgm:pt>
    <dgm:pt modelId="{0F7CBDC7-7B20-41AB-83C1-91C56DDFC17C}" type="pres">
      <dgm:prSet presAssocID="{509749B2-AD8F-433C-B7CE-E7AE37199F44}" presName="circle1" presStyleLbl="node1" presStyleIdx="0" presStyleCnt="4"/>
      <dgm:spPr/>
    </dgm:pt>
    <dgm:pt modelId="{535C7C7B-1DE8-41A9-82DC-ED1A742664FF}" type="pres">
      <dgm:prSet presAssocID="{509749B2-AD8F-433C-B7CE-E7AE37199F44}" presName="c1text" presStyleLbl="node1" presStyleIdx="0" presStyleCnt="4">
        <dgm:presLayoutVars>
          <dgm:bulletEnabled val="1"/>
        </dgm:presLayoutVars>
      </dgm:prSet>
      <dgm:spPr/>
    </dgm:pt>
    <dgm:pt modelId="{D7A62FC3-8771-4736-9CE3-364BAB267836}" type="pres">
      <dgm:prSet presAssocID="{509749B2-AD8F-433C-B7CE-E7AE37199F44}" presName="comp2" presStyleCnt="0"/>
      <dgm:spPr/>
    </dgm:pt>
    <dgm:pt modelId="{80774F6B-9AD9-4A2C-A5AA-899F7D8BF1FA}" type="pres">
      <dgm:prSet presAssocID="{509749B2-AD8F-433C-B7CE-E7AE37199F44}" presName="circle2" presStyleLbl="node1" presStyleIdx="1" presStyleCnt="4"/>
      <dgm:spPr/>
    </dgm:pt>
    <dgm:pt modelId="{C5B38F80-2924-40B4-A1AE-C626E02BE2D7}" type="pres">
      <dgm:prSet presAssocID="{509749B2-AD8F-433C-B7CE-E7AE37199F44}" presName="c2text" presStyleLbl="node1" presStyleIdx="1" presStyleCnt="4">
        <dgm:presLayoutVars>
          <dgm:bulletEnabled val="1"/>
        </dgm:presLayoutVars>
      </dgm:prSet>
      <dgm:spPr/>
    </dgm:pt>
    <dgm:pt modelId="{F04DD651-9C24-4CB8-B7DA-AF05EAFC8A6C}" type="pres">
      <dgm:prSet presAssocID="{509749B2-AD8F-433C-B7CE-E7AE37199F44}" presName="comp3" presStyleCnt="0"/>
      <dgm:spPr/>
    </dgm:pt>
    <dgm:pt modelId="{B032FD67-74C7-4399-9387-438981B88279}" type="pres">
      <dgm:prSet presAssocID="{509749B2-AD8F-433C-B7CE-E7AE37199F44}" presName="circle3" presStyleLbl="node1" presStyleIdx="2" presStyleCnt="4" custLinFactNeighborY="760"/>
      <dgm:spPr/>
    </dgm:pt>
    <dgm:pt modelId="{05F8F35B-26C2-43AA-9130-836AC1102AE0}" type="pres">
      <dgm:prSet presAssocID="{509749B2-AD8F-433C-B7CE-E7AE37199F44}" presName="c3text" presStyleLbl="node1" presStyleIdx="2" presStyleCnt="4">
        <dgm:presLayoutVars>
          <dgm:bulletEnabled val="1"/>
        </dgm:presLayoutVars>
      </dgm:prSet>
      <dgm:spPr/>
    </dgm:pt>
    <dgm:pt modelId="{9D00D797-241F-4083-8DC3-0FA317B56CD6}" type="pres">
      <dgm:prSet presAssocID="{509749B2-AD8F-433C-B7CE-E7AE37199F44}" presName="comp4" presStyleCnt="0"/>
      <dgm:spPr/>
    </dgm:pt>
    <dgm:pt modelId="{4F29FF6D-E62E-4B70-BAB3-599791DC0820}" type="pres">
      <dgm:prSet presAssocID="{509749B2-AD8F-433C-B7CE-E7AE37199F44}" presName="circle4" presStyleLbl="node1" presStyleIdx="3" presStyleCnt="4"/>
      <dgm:spPr/>
    </dgm:pt>
    <dgm:pt modelId="{59BB2502-1E1A-44D6-A9B0-7DC4A77560E8}" type="pres">
      <dgm:prSet presAssocID="{509749B2-AD8F-433C-B7CE-E7AE37199F4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3C87A01-04BE-4685-9927-88EFBCE3A496}" type="presOf" srcId="{919D703E-9E65-4928-BA7D-BFC4FE0C49A7}" destId="{59BB2502-1E1A-44D6-A9B0-7DC4A77560E8}" srcOrd="1" destOrd="0" presId="urn:microsoft.com/office/officeart/2005/8/layout/venn2"/>
    <dgm:cxn modelId="{E6FF5802-30DE-4726-8E5E-0473FE69551B}" type="presOf" srcId="{83E84631-AF35-40C1-8941-2715D36DE4FF}" destId="{05F8F35B-26C2-43AA-9130-836AC1102AE0}" srcOrd="1" destOrd="0" presId="urn:microsoft.com/office/officeart/2005/8/layout/venn2"/>
    <dgm:cxn modelId="{51FA1F0C-85FB-4F13-9D6E-5222D72428FF}" type="presOf" srcId="{83E84631-AF35-40C1-8941-2715D36DE4FF}" destId="{B032FD67-74C7-4399-9387-438981B88279}" srcOrd="0" destOrd="0" presId="urn:microsoft.com/office/officeart/2005/8/layout/venn2"/>
    <dgm:cxn modelId="{7C5BA634-E78E-444A-A13F-6B343FE3BC0F}" srcId="{509749B2-AD8F-433C-B7CE-E7AE37199F44}" destId="{83E84631-AF35-40C1-8941-2715D36DE4FF}" srcOrd="2" destOrd="0" parTransId="{F5EC6445-8B09-4AAF-9B3C-5D5F797F6E29}" sibTransId="{085B34F8-3ED2-4D47-B35F-D633CC256AA1}"/>
    <dgm:cxn modelId="{A6A0AF3D-FF72-4324-A237-04BB959F1EEA}" type="presOf" srcId="{509749B2-AD8F-433C-B7CE-E7AE37199F44}" destId="{AF75717D-59BF-44B3-8363-C3F45B0BE1C4}" srcOrd="0" destOrd="0" presId="urn:microsoft.com/office/officeart/2005/8/layout/venn2"/>
    <dgm:cxn modelId="{D3FEBE3E-1C5B-491A-98B4-2981EC2FD543}" type="presOf" srcId="{099A436D-10BA-43E1-8B07-5BDD1026F461}" destId="{535C7C7B-1DE8-41A9-82DC-ED1A742664FF}" srcOrd="1" destOrd="0" presId="urn:microsoft.com/office/officeart/2005/8/layout/venn2"/>
    <dgm:cxn modelId="{B1A60243-495C-4485-8839-7AC45E333E3C}" type="presOf" srcId="{593E8E92-BC89-4FFD-86AF-5F43839FCF68}" destId="{80774F6B-9AD9-4A2C-A5AA-899F7D8BF1FA}" srcOrd="0" destOrd="0" presId="urn:microsoft.com/office/officeart/2005/8/layout/venn2"/>
    <dgm:cxn modelId="{194B1354-9ACD-472A-AC11-C43B4CC030D6}" srcId="{509749B2-AD8F-433C-B7CE-E7AE37199F44}" destId="{099A436D-10BA-43E1-8B07-5BDD1026F461}" srcOrd="0" destOrd="0" parTransId="{40A3D19E-0246-4DCD-A741-0776EF3076FE}" sibTransId="{C8720BAD-927D-4B2D-A829-1B28DC66DD3C}"/>
    <dgm:cxn modelId="{8D0B3959-8AD3-4935-978B-5FDC4E513AD7}" type="presOf" srcId="{099A436D-10BA-43E1-8B07-5BDD1026F461}" destId="{0F7CBDC7-7B20-41AB-83C1-91C56DDFC17C}" srcOrd="0" destOrd="0" presId="urn:microsoft.com/office/officeart/2005/8/layout/venn2"/>
    <dgm:cxn modelId="{AC3E537F-92AA-4F83-8773-4C5853FA72FD}" srcId="{509749B2-AD8F-433C-B7CE-E7AE37199F44}" destId="{919D703E-9E65-4928-BA7D-BFC4FE0C49A7}" srcOrd="3" destOrd="0" parTransId="{8BE72540-F27F-45B7-BF5F-093DF7A1A620}" sibTransId="{973A2889-7482-43FE-B664-0299FB798267}"/>
    <dgm:cxn modelId="{8892FEDC-5435-44B9-9C56-978452716AFC}" type="presOf" srcId="{919D703E-9E65-4928-BA7D-BFC4FE0C49A7}" destId="{4F29FF6D-E62E-4B70-BAB3-599791DC0820}" srcOrd="0" destOrd="0" presId="urn:microsoft.com/office/officeart/2005/8/layout/venn2"/>
    <dgm:cxn modelId="{12F8DADE-834C-44A6-94A0-58128CBBC00F}" type="presOf" srcId="{593E8E92-BC89-4FFD-86AF-5F43839FCF68}" destId="{C5B38F80-2924-40B4-A1AE-C626E02BE2D7}" srcOrd="1" destOrd="0" presId="urn:microsoft.com/office/officeart/2005/8/layout/venn2"/>
    <dgm:cxn modelId="{561460FB-C355-446C-BDD6-276F1BD0BC7E}" srcId="{509749B2-AD8F-433C-B7CE-E7AE37199F44}" destId="{593E8E92-BC89-4FFD-86AF-5F43839FCF68}" srcOrd="1" destOrd="0" parTransId="{86218EE0-4619-4409-B306-730C86F6A992}" sibTransId="{EF2483C5-971A-4E36-9642-4838CAD039AF}"/>
    <dgm:cxn modelId="{9DED7F84-D419-4B66-B28B-6C4C77E7AD24}" type="presParOf" srcId="{AF75717D-59BF-44B3-8363-C3F45B0BE1C4}" destId="{B68E63BF-E5F6-42E3-965C-1648D759AA40}" srcOrd="0" destOrd="0" presId="urn:microsoft.com/office/officeart/2005/8/layout/venn2"/>
    <dgm:cxn modelId="{BF472C13-983B-416B-A665-B9A9C29BB699}" type="presParOf" srcId="{B68E63BF-E5F6-42E3-965C-1648D759AA40}" destId="{0F7CBDC7-7B20-41AB-83C1-91C56DDFC17C}" srcOrd="0" destOrd="0" presId="urn:microsoft.com/office/officeart/2005/8/layout/venn2"/>
    <dgm:cxn modelId="{BABED4D7-04EB-4F78-BEF2-2289FD5C702A}" type="presParOf" srcId="{B68E63BF-E5F6-42E3-965C-1648D759AA40}" destId="{535C7C7B-1DE8-41A9-82DC-ED1A742664FF}" srcOrd="1" destOrd="0" presId="urn:microsoft.com/office/officeart/2005/8/layout/venn2"/>
    <dgm:cxn modelId="{047455E6-5B43-4667-B000-2ED9A5544754}" type="presParOf" srcId="{AF75717D-59BF-44B3-8363-C3F45B0BE1C4}" destId="{D7A62FC3-8771-4736-9CE3-364BAB267836}" srcOrd="1" destOrd="0" presId="urn:microsoft.com/office/officeart/2005/8/layout/venn2"/>
    <dgm:cxn modelId="{B30980D6-5F4B-43AA-9E74-E0140DD05A64}" type="presParOf" srcId="{D7A62FC3-8771-4736-9CE3-364BAB267836}" destId="{80774F6B-9AD9-4A2C-A5AA-899F7D8BF1FA}" srcOrd="0" destOrd="0" presId="urn:microsoft.com/office/officeart/2005/8/layout/venn2"/>
    <dgm:cxn modelId="{393528F2-1662-4B3C-BEAA-5F0B297B5FF7}" type="presParOf" srcId="{D7A62FC3-8771-4736-9CE3-364BAB267836}" destId="{C5B38F80-2924-40B4-A1AE-C626E02BE2D7}" srcOrd="1" destOrd="0" presId="urn:microsoft.com/office/officeart/2005/8/layout/venn2"/>
    <dgm:cxn modelId="{9E25876D-18EE-46EC-BF38-57823BDF27C6}" type="presParOf" srcId="{AF75717D-59BF-44B3-8363-C3F45B0BE1C4}" destId="{F04DD651-9C24-4CB8-B7DA-AF05EAFC8A6C}" srcOrd="2" destOrd="0" presId="urn:microsoft.com/office/officeart/2005/8/layout/venn2"/>
    <dgm:cxn modelId="{63C2F1D9-025C-4818-A645-C06E7F07E1CE}" type="presParOf" srcId="{F04DD651-9C24-4CB8-B7DA-AF05EAFC8A6C}" destId="{B032FD67-74C7-4399-9387-438981B88279}" srcOrd="0" destOrd="0" presId="urn:microsoft.com/office/officeart/2005/8/layout/venn2"/>
    <dgm:cxn modelId="{4C9EC41A-2F54-4F8A-9AF3-F449F3D8B54F}" type="presParOf" srcId="{F04DD651-9C24-4CB8-B7DA-AF05EAFC8A6C}" destId="{05F8F35B-26C2-43AA-9130-836AC1102AE0}" srcOrd="1" destOrd="0" presId="urn:microsoft.com/office/officeart/2005/8/layout/venn2"/>
    <dgm:cxn modelId="{C0C7C928-7B79-491E-B17B-08157CB62527}" type="presParOf" srcId="{AF75717D-59BF-44B3-8363-C3F45B0BE1C4}" destId="{9D00D797-241F-4083-8DC3-0FA317B56CD6}" srcOrd="3" destOrd="0" presId="urn:microsoft.com/office/officeart/2005/8/layout/venn2"/>
    <dgm:cxn modelId="{673323D1-1D7B-4380-ACFA-260F6BAFB545}" type="presParOf" srcId="{9D00D797-241F-4083-8DC3-0FA317B56CD6}" destId="{4F29FF6D-E62E-4B70-BAB3-599791DC0820}" srcOrd="0" destOrd="0" presId="urn:microsoft.com/office/officeart/2005/8/layout/venn2"/>
    <dgm:cxn modelId="{EBB172A8-4048-4B52-9F89-C77FF7EAD2E6}" type="presParOf" srcId="{9D00D797-241F-4083-8DC3-0FA317B56CD6}" destId="{59BB2502-1E1A-44D6-A9B0-7DC4A77560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9749B2-AD8F-433C-B7CE-E7AE37199F4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A436D-10BA-43E1-8B07-5BDD1026F46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Schengen</a:t>
          </a:r>
          <a:r>
            <a:rPr lang="sr-Latn-RS" dirty="0"/>
            <a:t> &amp; non–</a:t>
          </a:r>
          <a:r>
            <a:rPr lang="en-US" dirty="0" err="1"/>
            <a:t>Schengen</a:t>
          </a:r>
          <a:br>
            <a:rPr lang="sr-Latn-RS" dirty="0"/>
          </a:br>
          <a:r>
            <a:rPr lang="sr-Latn-RS" dirty="0"/>
            <a:t>citizens</a:t>
          </a:r>
          <a:endParaRPr lang="en-US" dirty="0"/>
        </a:p>
      </dgm:t>
    </dgm:pt>
    <dgm:pt modelId="{40A3D19E-0246-4DCD-A741-0776EF3076FE}" type="parTrans" cxnId="{194B1354-9ACD-472A-AC11-C43B4CC030D6}">
      <dgm:prSet/>
      <dgm:spPr/>
      <dgm:t>
        <a:bodyPr/>
        <a:lstStyle/>
        <a:p>
          <a:endParaRPr lang="en-US"/>
        </a:p>
      </dgm:t>
    </dgm:pt>
    <dgm:pt modelId="{C8720BAD-927D-4B2D-A829-1B28DC66DD3C}" type="sibTrans" cxnId="{194B1354-9ACD-472A-AC11-C43B4CC030D6}">
      <dgm:prSet/>
      <dgm:spPr/>
      <dgm:t>
        <a:bodyPr/>
        <a:lstStyle/>
        <a:p>
          <a:endParaRPr lang="en-US"/>
        </a:p>
      </dgm:t>
    </dgm:pt>
    <dgm:pt modelId="{593E8E92-BC89-4FFD-86AF-5F43839FCF6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 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&amp; non–</a:t>
          </a:r>
          <a:r>
            <a:rPr lang="en-US" dirty="0" err="1">
              <a:solidFill>
                <a:srgbClr val="FF0000"/>
              </a:solidFill>
            </a:rPr>
            <a:t>Schengen</a:t>
          </a:r>
          <a:br>
            <a:rPr lang="sr-Latn-RS" dirty="0">
              <a:solidFill>
                <a:srgbClr val="FF0000"/>
              </a:solidFill>
            </a:rPr>
          </a:br>
          <a:r>
            <a:rPr lang="sr-Latn-RS" dirty="0">
              <a:solidFill>
                <a:srgbClr val="FF0000"/>
              </a:solidFill>
            </a:rPr>
            <a:t> industry</a:t>
          </a:r>
          <a:endParaRPr lang="en-US" dirty="0">
            <a:solidFill>
              <a:srgbClr val="FF0000"/>
            </a:solidFill>
          </a:endParaRPr>
        </a:p>
      </dgm:t>
    </dgm:pt>
    <dgm:pt modelId="{86218EE0-4619-4409-B306-730C86F6A992}" type="parTrans" cxnId="{561460FB-C355-446C-BDD6-276F1BD0BC7E}">
      <dgm:prSet/>
      <dgm:spPr/>
      <dgm:t>
        <a:bodyPr/>
        <a:lstStyle/>
        <a:p>
          <a:endParaRPr lang="en-US"/>
        </a:p>
      </dgm:t>
    </dgm:pt>
    <dgm:pt modelId="{EF2483C5-971A-4E36-9642-4838CAD039AF}" type="sibTrans" cxnId="{561460FB-C355-446C-BDD6-276F1BD0BC7E}">
      <dgm:prSet/>
      <dgm:spPr/>
      <dgm:t>
        <a:bodyPr/>
        <a:lstStyle/>
        <a:p>
          <a:endParaRPr lang="en-US"/>
        </a:p>
      </dgm:t>
    </dgm:pt>
    <dgm:pt modelId="{83E84631-AF35-40C1-8941-2715D36DE4F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hauliers</a:t>
          </a:r>
          <a:endParaRPr lang="en-US" dirty="0">
            <a:solidFill>
              <a:srgbClr val="FF0000"/>
            </a:solidFill>
          </a:endParaRPr>
        </a:p>
      </dgm:t>
    </dgm:pt>
    <dgm:pt modelId="{F5EC6445-8B09-4AAF-9B3C-5D5F797F6E29}" type="parTrans" cxnId="{7C5BA634-E78E-444A-A13F-6B343FE3BC0F}">
      <dgm:prSet/>
      <dgm:spPr/>
      <dgm:t>
        <a:bodyPr/>
        <a:lstStyle/>
        <a:p>
          <a:endParaRPr lang="en-US"/>
        </a:p>
      </dgm:t>
    </dgm:pt>
    <dgm:pt modelId="{085B34F8-3ED2-4D47-B35F-D633CC256AA1}" type="sibTrans" cxnId="{7C5BA634-E78E-444A-A13F-6B343FE3BC0F}">
      <dgm:prSet/>
      <dgm:spPr/>
      <dgm:t>
        <a:bodyPr/>
        <a:lstStyle/>
        <a:p>
          <a:endParaRPr lang="en-US"/>
        </a:p>
      </dgm:t>
    </dgm:pt>
    <dgm:pt modelId="{919D703E-9E65-4928-BA7D-BFC4FE0C49A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driver</a:t>
          </a:r>
          <a:endParaRPr lang="en-US" dirty="0">
            <a:solidFill>
              <a:srgbClr val="FF0000"/>
            </a:solidFill>
          </a:endParaRPr>
        </a:p>
      </dgm:t>
    </dgm:pt>
    <dgm:pt modelId="{8BE72540-F27F-45B7-BF5F-093DF7A1A620}" type="parTrans" cxnId="{AC3E537F-92AA-4F83-8773-4C5853FA72FD}">
      <dgm:prSet/>
      <dgm:spPr/>
      <dgm:t>
        <a:bodyPr/>
        <a:lstStyle/>
        <a:p>
          <a:endParaRPr lang="en-US"/>
        </a:p>
      </dgm:t>
    </dgm:pt>
    <dgm:pt modelId="{973A2889-7482-43FE-B664-0299FB798267}" type="sibTrans" cxnId="{AC3E537F-92AA-4F83-8773-4C5853FA72FD}">
      <dgm:prSet/>
      <dgm:spPr/>
      <dgm:t>
        <a:bodyPr/>
        <a:lstStyle/>
        <a:p>
          <a:endParaRPr lang="en-US"/>
        </a:p>
      </dgm:t>
    </dgm:pt>
    <dgm:pt modelId="{AF75717D-59BF-44B3-8363-C3F45B0BE1C4}" type="pres">
      <dgm:prSet presAssocID="{509749B2-AD8F-433C-B7CE-E7AE37199F44}" presName="Name0" presStyleCnt="0">
        <dgm:presLayoutVars>
          <dgm:chMax val="7"/>
          <dgm:resizeHandles val="exact"/>
        </dgm:presLayoutVars>
      </dgm:prSet>
      <dgm:spPr/>
    </dgm:pt>
    <dgm:pt modelId="{B68E63BF-E5F6-42E3-965C-1648D759AA40}" type="pres">
      <dgm:prSet presAssocID="{509749B2-AD8F-433C-B7CE-E7AE37199F44}" presName="comp1" presStyleCnt="0"/>
      <dgm:spPr/>
    </dgm:pt>
    <dgm:pt modelId="{0F7CBDC7-7B20-41AB-83C1-91C56DDFC17C}" type="pres">
      <dgm:prSet presAssocID="{509749B2-AD8F-433C-B7CE-E7AE37199F44}" presName="circle1" presStyleLbl="node1" presStyleIdx="0" presStyleCnt="4"/>
      <dgm:spPr/>
    </dgm:pt>
    <dgm:pt modelId="{535C7C7B-1DE8-41A9-82DC-ED1A742664FF}" type="pres">
      <dgm:prSet presAssocID="{509749B2-AD8F-433C-B7CE-E7AE37199F44}" presName="c1text" presStyleLbl="node1" presStyleIdx="0" presStyleCnt="4">
        <dgm:presLayoutVars>
          <dgm:bulletEnabled val="1"/>
        </dgm:presLayoutVars>
      </dgm:prSet>
      <dgm:spPr/>
    </dgm:pt>
    <dgm:pt modelId="{D7A62FC3-8771-4736-9CE3-364BAB267836}" type="pres">
      <dgm:prSet presAssocID="{509749B2-AD8F-433C-B7CE-E7AE37199F44}" presName="comp2" presStyleCnt="0"/>
      <dgm:spPr/>
    </dgm:pt>
    <dgm:pt modelId="{80774F6B-9AD9-4A2C-A5AA-899F7D8BF1FA}" type="pres">
      <dgm:prSet presAssocID="{509749B2-AD8F-433C-B7CE-E7AE37199F44}" presName="circle2" presStyleLbl="node1" presStyleIdx="1" presStyleCnt="4"/>
      <dgm:spPr/>
    </dgm:pt>
    <dgm:pt modelId="{C5B38F80-2924-40B4-A1AE-C626E02BE2D7}" type="pres">
      <dgm:prSet presAssocID="{509749B2-AD8F-433C-B7CE-E7AE37199F44}" presName="c2text" presStyleLbl="node1" presStyleIdx="1" presStyleCnt="4">
        <dgm:presLayoutVars>
          <dgm:bulletEnabled val="1"/>
        </dgm:presLayoutVars>
      </dgm:prSet>
      <dgm:spPr/>
    </dgm:pt>
    <dgm:pt modelId="{F04DD651-9C24-4CB8-B7DA-AF05EAFC8A6C}" type="pres">
      <dgm:prSet presAssocID="{509749B2-AD8F-433C-B7CE-E7AE37199F44}" presName="comp3" presStyleCnt="0"/>
      <dgm:spPr/>
    </dgm:pt>
    <dgm:pt modelId="{B032FD67-74C7-4399-9387-438981B88279}" type="pres">
      <dgm:prSet presAssocID="{509749B2-AD8F-433C-B7CE-E7AE37199F44}" presName="circle3" presStyleLbl="node1" presStyleIdx="2" presStyleCnt="4"/>
      <dgm:spPr/>
    </dgm:pt>
    <dgm:pt modelId="{05F8F35B-26C2-43AA-9130-836AC1102AE0}" type="pres">
      <dgm:prSet presAssocID="{509749B2-AD8F-433C-B7CE-E7AE37199F44}" presName="c3text" presStyleLbl="node1" presStyleIdx="2" presStyleCnt="4">
        <dgm:presLayoutVars>
          <dgm:bulletEnabled val="1"/>
        </dgm:presLayoutVars>
      </dgm:prSet>
      <dgm:spPr/>
    </dgm:pt>
    <dgm:pt modelId="{9D00D797-241F-4083-8DC3-0FA317B56CD6}" type="pres">
      <dgm:prSet presAssocID="{509749B2-AD8F-433C-B7CE-E7AE37199F44}" presName="comp4" presStyleCnt="0"/>
      <dgm:spPr/>
    </dgm:pt>
    <dgm:pt modelId="{4F29FF6D-E62E-4B70-BAB3-599791DC0820}" type="pres">
      <dgm:prSet presAssocID="{509749B2-AD8F-433C-B7CE-E7AE37199F44}" presName="circle4" presStyleLbl="node1" presStyleIdx="3" presStyleCnt="4"/>
      <dgm:spPr/>
    </dgm:pt>
    <dgm:pt modelId="{59BB2502-1E1A-44D6-A9B0-7DC4A77560E8}" type="pres">
      <dgm:prSet presAssocID="{509749B2-AD8F-433C-B7CE-E7AE37199F4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CDCC305-6E43-4871-997E-3F5D58AA0CB3}" type="presOf" srcId="{593E8E92-BC89-4FFD-86AF-5F43839FCF68}" destId="{C5B38F80-2924-40B4-A1AE-C626E02BE2D7}" srcOrd="1" destOrd="0" presId="urn:microsoft.com/office/officeart/2005/8/layout/venn2"/>
    <dgm:cxn modelId="{C62F150C-2BAA-479B-A5ED-2C262F8847E6}" type="presOf" srcId="{919D703E-9E65-4928-BA7D-BFC4FE0C49A7}" destId="{59BB2502-1E1A-44D6-A9B0-7DC4A77560E8}" srcOrd="1" destOrd="0" presId="urn:microsoft.com/office/officeart/2005/8/layout/venn2"/>
    <dgm:cxn modelId="{83B4C626-44C5-4673-8333-A0DE381D77AE}" type="presOf" srcId="{099A436D-10BA-43E1-8B07-5BDD1026F461}" destId="{0F7CBDC7-7B20-41AB-83C1-91C56DDFC17C}" srcOrd="0" destOrd="0" presId="urn:microsoft.com/office/officeart/2005/8/layout/venn2"/>
    <dgm:cxn modelId="{7C5BA634-E78E-444A-A13F-6B343FE3BC0F}" srcId="{509749B2-AD8F-433C-B7CE-E7AE37199F44}" destId="{83E84631-AF35-40C1-8941-2715D36DE4FF}" srcOrd="2" destOrd="0" parTransId="{F5EC6445-8B09-4AAF-9B3C-5D5F797F6E29}" sibTransId="{085B34F8-3ED2-4D47-B35F-D633CC256AA1}"/>
    <dgm:cxn modelId="{E2A0AB70-774E-497F-B7D2-338AE530A2A7}" type="presOf" srcId="{919D703E-9E65-4928-BA7D-BFC4FE0C49A7}" destId="{4F29FF6D-E62E-4B70-BAB3-599791DC0820}" srcOrd="0" destOrd="0" presId="urn:microsoft.com/office/officeart/2005/8/layout/venn2"/>
    <dgm:cxn modelId="{006BEB73-AAA3-4E17-9B40-6E4F80BF4E6C}" type="presOf" srcId="{83E84631-AF35-40C1-8941-2715D36DE4FF}" destId="{B032FD67-74C7-4399-9387-438981B88279}" srcOrd="0" destOrd="0" presId="urn:microsoft.com/office/officeart/2005/8/layout/venn2"/>
    <dgm:cxn modelId="{194B1354-9ACD-472A-AC11-C43B4CC030D6}" srcId="{509749B2-AD8F-433C-B7CE-E7AE37199F44}" destId="{099A436D-10BA-43E1-8B07-5BDD1026F461}" srcOrd="0" destOrd="0" parTransId="{40A3D19E-0246-4DCD-A741-0776EF3076FE}" sibTransId="{C8720BAD-927D-4B2D-A829-1B28DC66DD3C}"/>
    <dgm:cxn modelId="{AC3E537F-92AA-4F83-8773-4C5853FA72FD}" srcId="{509749B2-AD8F-433C-B7CE-E7AE37199F44}" destId="{919D703E-9E65-4928-BA7D-BFC4FE0C49A7}" srcOrd="3" destOrd="0" parTransId="{8BE72540-F27F-45B7-BF5F-093DF7A1A620}" sibTransId="{973A2889-7482-43FE-B664-0299FB798267}"/>
    <dgm:cxn modelId="{09CBDB84-EA61-4506-A634-B4FCF16E6D3A}" type="presOf" srcId="{593E8E92-BC89-4FFD-86AF-5F43839FCF68}" destId="{80774F6B-9AD9-4A2C-A5AA-899F7D8BF1FA}" srcOrd="0" destOrd="0" presId="urn:microsoft.com/office/officeart/2005/8/layout/venn2"/>
    <dgm:cxn modelId="{192BCDC0-083F-4A3A-B563-E9D71EB06C29}" type="presOf" srcId="{83E84631-AF35-40C1-8941-2715D36DE4FF}" destId="{05F8F35B-26C2-43AA-9130-836AC1102AE0}" srcOrd="1" destOrd="0" presId="urn:microsoft.com/office/officeart/2005/8/layout/venn2"/>
    <dgm:cxn modelId="{5CCFECCD-59A9-4F7A-B9F9-3F981859ECB9}" type="presOf" srcId="{509749B2-AD8F-433C-B7CE-E7AE37199F44}" destId="{AF75717D-59BF-44B3-8363-C3F45B0BE1C4}" srcOrd="0" destOrd="0" presId="urn:microsoft.com/office/officeart/2005/8/layout/venn2"/>
    <dgm:cxn modelId="{0ADCD8D6-CCC0-40EB-AB4F-4EEC6A3000B6}" type="presOf" srcId="{099A436D-10BA-43E1-8B07-5BDD1026F461}" destId="{535C7C7B-1DE8-41A9-82DC-ED1A742664FF}" srcOrd="1" destOrd="0" presId="urn:microsoft.com/office/officeart/2005/8/layout/venn2"/>
    <dgm:cxn modelId="{561460FB-C355-446C-BDD6-276F1BD0BC7E}" srcId="{509749B2-AD8F-433C-B7CE-E7AE37199F44}" destId="{593E8E92-BC89-4FFD-86AF-5F43839FCF68}" srcOrd="1" destOrd="0" parTransId="{86218EE0-4619-4409-B306-730C86F6A992}" sibTransId="{EF2483C5-971A-4E36-9642-4838CAD039AF}"/>
    <dgm:cxn modelId="{DF7D2165-9322-42A4-8F6B-C13E276FF001}" type="presParOf" srcId="{AF75717D-59BF-44B3-8363-C3F45B0BE1C4}" destId="{B68E63BF-E5F6-42E3-965C-1648D759AA40}" srcOrd="0" destOrd="0" presId="urn:microsoft.com/office/officeart/2005/8/layout/venn2"/>
    <dgm:cxn modelId="{D0116B00-EDBB-44B9-83FB-9C18C07E6859}" type="presParOf" srcId="{B68E63BF-E5F6-42E3-965C-1648D759AA40}" destId="{0F7CBDC7-7B20-41AB-83C1-91C56DDFC17C}" srcOrd="0" destOrd="0" presId="urn:microsoft.com/office/officeart/2005/8/layout/venn2"/>
    <dgm:cxn modelId="{EC151F16-3F26-44C5-A8D7-23166D6B1939}" type="presParOf" srcId="{B68E63BF-E5F6-42E3-965C-1648D759AA40}" destId="{535C7C7B-1DE8-41A9-82DC-ED1A742664FF}" srcOrd="1" destOrd="0" presId="urn:microsoft.com/office/officeart/2005/8/layout/venn2"/>
    <dgm:cxn modelId="{167F958B-A730-4428-B5ED-AE6E2D50587A}" type="presParOf" srcId="{AF75717D-59BF-44B3-8363-C3F45B0BE1C4}" destId="{D7A62FC3-8771-4736-9CE3-364BAB267836}" srcOrd="1" destOrd="0" presId="urn:microsoft.com/office/officeart/2005/8/layout/venn2"/>
    <dgm:cxn modelId="{ECE5DA45-A476-4266-98F6-2210F4011837}" type="presParOf" srcId="{D7A62FC3-8771-4736-9CE3-364BAB267836}" destId="{80774F6B-9AD9-4A2C-A5AA-899F7D8BF1FA}" srcOrd="0" destOrd="0" presId="urn:microsoft.com/office/officeart/2005/8/layout/venn2"/>
    <dgm:cxn modelId="{3CBD8434-0C0C-46A3-A949-21B5037F10A3}" type="presParOf" srcId="{D7A62FC3-8771-4736-9CE3-364BAB267836}" destId="{C5B38F80-2924-40B4-A1AE-C626E02BE2D7}" srcOrd="1" destOrd="0" presId="urn:microsoft.com/office/officeart/2005/8/layout/venn2"/>
    <dgm:cxn modelId="{0583BB98-DD42-4CB9-B47F-81375CEFA24F}" type="presParOf" srcId="{AF75717D-59BF-44B3-8363-C3F45B0BE1C4}" destId="{F04DD651-9C24-4CB8-B7DA-AF05EAFC8A6C}" srcOrd="2" destOrd="0" presId="urn:microsoft.com/office/officeart/2005/8/layout/venn2"/>
    <dgm:cxn modelId="{44CD1579-42EE-41F7-B741-7E405BBA4BCE}" type="presParOf" srcId="{F04DD651-9C24-4CB8-B7DA-AF05EAFC8A6C}" destId="{B032FD67-74C7-4399-9387-438981B88279}" srcOrd="0" destOrd="0" presId="urn:microsoft.com/office/officeart/2005/8/layout/venn2"/>
    <dgm:cxn modelId="{690685AA-DE4C-4BFA-AC32-EBFC6B080854}" type="presParOf" srcId="{F04DD651-9C24-4CB8-B7DA-AF05EAFC8A6C}" destId="{05F8F35B-26C2-43AA-9130-836AC1102AE0}" srcOrd="1" destOrd="0" presId="urn:microsoft.com/office/officeart/2005/8/layout/venn2"/>
    <dgm:cxn modelId="{36F58E78-4E3D-4767-84DF-2C0FB3A18D63}" type="presParOf" srcId="{AF75717D-59BF-44B3-8363-C3F45B0BE1C4}" destId="{9D00D797-241F-4083-8DC3-0FA317B56CD6}" srcOrd="3" destOrd="0" presId="urn:microsoft.com/office/officeart/2005/8/layout/venn2"/>
    <dgm:cxn modelId="{52ADFE99-54B8-411E-B298-A2F3D2E44168}" type="presParOf" srcId="{9D00D797-241F-4083-8DC3-0FA317B56CD6}" destId="{4F29FF6D-E62E-4B70-BAB3-599791DC0820}" srcOrd="0" destOrd="0" presId="urn:microsoft.com/office/officeart/2005/8/layout/venn2"/>
    <dgm:cxn modelId="{521BDEFD-9654-429E-8136-96BA0C7E011F}" type="presParOf" srcId="{9D00D797-241F-4083-8DC3-0FA317B56CD6}" destId="{59BB2502-1E1A-44D6-A9B0-7DC4A77560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9749B2-AD8F-433C-B7CE-E7AE37199F4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A436D-10BA-43E1-8B07-5BDD1026F46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Schengen</a:t>
          </a:r>
          <a:r>
            <a:rPr lang="sr-Latn-RS" dirty="0"/>
            <a:t> &amp; non–</a:t>
          </a:r>
          <a:r>
            <a:rPr lang="en-US" dirty="0" err="1"/>
            <a:t>Schengen</a:t>
          </a:r>
          <a:br>
            <a:rPr lang="sr-Latn-RS" dirty="0"/>
          </a:br>
          <a:r>
            <a:rPr lang="sr-Latn-RS" dirty="0"/>
            <a:t>citizens</a:t>
          </a:r>
          <a:endParaRPr lang="en-US" dirty="0"/>
        </a:p>
      </dgm:t>
    </dgm:pt>
    <dgm:pt modelId="{40A3D19E-0246-4DCD-A741-0776EF3076FE}" type="parTrans" cxnId="{194B1354-9ACD-472A-AC11-C43B4CC030D6}">
      <dgm:prSet/>
      <dgm:spPr/>
      <dgm:t>
        <a:bodyPr/>
        <a:lstStyle/>
        <a:p>
          <a:endParaRPr lang="en-US"/>
        </a:p>
      </dgm:t>
    </dgm:pt>
    <dgm:pt modelId="{C8720BAD-927D-4B2D-A829-1B28DC66DD3C}" type="sibTrans" cxnId="{194B1354-9ACD-472A-AC11-C43B4CC030D6}">
      <dgm:prSet/>
      <dgm:spPr/>
      <dgm:t>
        <a:bodyPr/>
        <a:lstStyle/>
        <a:p>
          <a:endParaRPr lang="en-US"/>
        </a:p>
      </dgm:t>
    </dgm:pt>
    <dgm:pt modelId="{593E8E92-BC89-4FFD-86AF-5F43839FCF6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 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&amp; non–</a:t>
          </a:r>
          <a:r>
            <a:rPr lang="en-US" dirty="0" err="1">
              <a:solidFill>
                <a:srgbClr val="FF0000"/>
              </a:solidFill>
            </a:rPr>
            <a:t>Schengen</a:t>
          </a:r>
          <a:br>
            <a:rPr lang="sr-Latn-RS" dirty="0">
              <a:solidFill>
                <a:srgbClr val="FF0000"/>
              </a:solidFill>
            </a:rPr>
          </a:br>
          <a:r>
            <a:rPr lang="sr-Latn-RS" dirty="0">
              <a:solidFill>
                <a:srgbClr val="FF0000"/>
              </a:solidFill>
            </a:rPr>
            <a:t> industry</a:t>
          </a:r>
          <a:endParaRPr lang="en-US" dirty="0">
            <a:solidFill>
              <a:srgbClr val="FF0000"/>
            </a:solidFill>
          </a:endParaRPr>
        </a:p>
      </dgm:t>
    </dgm:pt>
    <dgm:pt modelId="{86218EE0-4619-4409-B306-730C86F6A992}" type="parTrans" cxnId="{561460FB-C355-446C-BDD6-276F1BD0BC7E}">
      <dgm:prSet/>
      <dgm:spPr/>
      <dgm:t>
        <a:bodyPr/>
        <a:lstStyle/>
        <a:p>
          <a:endParaRPr lang="en-US"/>
        </a:p>
      </dgm:t>
    </dgm:pt>
    <dgm:pt modelId="{EF2483C5-971A-4E36-9642-4838CAD039AF}" type="sibTrans" cxnId="{561460FB-C355-446C-BDD6-276F1BD0BC7E}">
      <dgm:prSet/>
      <dgm:spPr/>
      <dgm:t>
        <a:bodyPr/>
        <a:lstStyle/>
        <a:p>
          <a:endParaRPr lang="en-US"/>
        </a:p>
      </dgm:t>
    </dgm:pt>
    <dgm:pt modelId="{83E84631-AF35-40C1-8941-2715D36DE4F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hauliers</a:t>
          </a:r>
          <a:endParaRPr lang="en-US" dirty="0">
            <a:solidFill>
              <a:srgbClr val="FF0000"/>
            </a:solidFill>
          </a:endParaRPr>
        </a:p>
      </dgm:t>
    </dgm:pt>
    <dgm:pt modelId="{F5EC6445-8B09-4AAF-9B3C-5D5F797F6E29}" type="parTrans" cxnId="{7C5BA634-E78E-444A-A13F-6B343FE3BC0F}">
      <dgm:prSet/>
      <dgm:spPr/>
      <dgm:t>
        <a:bodyPr/>
        <a:lstStyle/>
        <a:p>
          <a:endParaRPr lang="en-US"/>
        </a:p>
      </dgm:t>
    </dgm:pt>
    <dgm:pt modelId="{085B34F8-3ED2-4D47-B35F-D633CC256AA1}" type="sibTrans" cxnId="{7C5BA634-E78E-444A-A13F-6B343FE3BC0F}">
      <dgm:prSet/>
      <dgm:spPr/>
      <dgm:t>
        <a:bodyPr/>
        <a:lstStyle/>
        <a:p>
          <a:endParaRPr lang="en-US"/>
        </a:p>
      </dgm:t>
    </dgm:pt>
    <dgm:pt modelId="{919D703E-9E65-4928-BA7D-BFC4FE0C49A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driver</a:t>
          </a:r>
          <a:endParaRPr lang="en-US" dirty="0">
            <a:solidFill>
              <a:srgbClr val="FF0000"/>
            </a:solidFill>
          </a:endParaRPr>
        </a:p>
      </dgm:t>
    </dgm:pt>
    <dgm:pt modelId="{8BE72540-F27F-45B7-BF5F-093DF7A1A620}" type="parTrans" cxnId="{AC3E537F-92AA-4F83-8773-4C5853FA72FD}">
      <dgm:prSet/>
      <dgm:spPr/>
      <dgm:t>
        <a:bodyPr/>
        <a:lstStyle/>
        <a:p>
          <a:endParaRPr lang="en-US"/>
        </a:p>
      </dgm:t>
    </dgm:pt>
    <dgm:pt modelId="{973A2889-7482-43FE-B664-0299FB798267}" type="sibTrans" cxnId="{AC3E537F-92AA-4F83-8773-4C5853FA72FD}">
      <dgm:prSet/>
      <dgm:spPr/>
      <dgm:t>
        <a:bodyPr/>
        <a:lstStyle/>
        <a:p>
          <a:endParaRPr lang="en-US"/>
        </a:p>
      </dgm:t>
    </dgm:pt>
    <dgm:pt modelId="{AF75717D-59BF-44B3-8363-C3F45B0BE1C4}" type="pres">
      <dgm:prSet presAssocID="{509749B2-AD8F-433C-B7CE-E7AE37199F44}" presName="Name0" presStyleCnt="0">
        <dgm:presLayoutVars>
          <dgm:chMax val="7"/>
          <dgm:resizeHandles val="exact"/>
        </dgm:presLayoutVars>
      </dgm:prSet>
      <dgm:spPr/>
    </dgm:pt>
    <dgm:pt modelId="{B68E63BF-E5F6-42E3-965C-1648D759AA40}" type="pres">
      <dgm:prSet presAssocID="{509749B2-AD8F-433C-B7CE-E7AE37199F44}" presName="comp1" presStyleCnt="0"/>
      <dgm:spPr/>
    </dgm:pt>
    <dgm:pt modelId="{0F7CBDC7-7B20-41AB-83C1-91C56DDFC17C}" type="pres">
      <dgm:prSet presAssocID="{509749B2-AD8F-433C-B7CE-E7AE37199F44}" presName="circle1" presStyleLbl="node1" presStyleIdx="0" presStyleCnt="4"/>
      <dgm:spPr/>
    </dgm:pt>
    <dgm:pt modelId="{535C7C7B-1DE8-41A9-82DC-ED1A742664FF}" type="pres">
      <dgm:prSet presAssocID="{509749B2-AD8F-433C-B7CE-E7AE37199F44}" presName="c1text" presStyleLbl="node1" presStyleIdx="0" presStyleCnt="4">
        <dgm:presLayoutVars>
          <dgm:bulletEnabled val="1"/>
        </dgm:presLayoutVars>
      </dgm:prSet>
      <dgm:spPr/>
    </dgm:pt>
    <dgm:pt modelId="{D7A62FC3-8771-4736-9CE3-364BAB267836}" type="pres">
      <dgm:prSet presAssocID="{509749B2-AD8F-433C-B7CE-E7AE37199F44}" presName="comp2" presStyleCnt="0"/>
      <dgm:spPr/>
    </dgm:pt>
    <dgm:pt modelId="{80774F6B-9AD9-4A2C-A5AA-899F7D8BF1FA}" type="pres">
      <dgm:prSet presAssocID="{509749B2-AD8F-433C-B7CE-E7AE37199F44}" presName="circle2" presStyleLbl="node1" presStyleIdx="1" presStyleCnt="4"/>
      <dgm:spPr/>
    </dgm:pt>
    <dgm:pt modelId="{C5B38F80-2924-40B4-A1AE-C626E02BE2D7}" type="pres">
      <dgm:prSet presAssocID="{509749B2-AD8F-433C-B7CE-E7AE37199F44}" presName="c2text" presStyleLbl="node1" presStyleIdx="1" presStyleCnt="4">
        <dgm:presLayoutVars>
          <dgm:bulletEnabled val="1"/>
        </dgm:presLayoutVars>
      </dgm:prSet>
      <dgm:spPr/>
    </dgm:pt>
    <dgm:pt modelId="{F04DD651-9C24-4CB8-B7DA-AF05EAFC8A6C}" type="pres">
      <dgm:prSet presAssocID="{509749B2-AD8F-433C-B7CE-E7AE37199F44}" presName="comp3" presStyleCnt="0"/>
      <dgm:spPr/>
    </dgm:pt>
    <dgm:pt modelId="{B032FD67-74C7-4399-9387-438981B88279}" type="pres">
      <dgm:prSet presAssocID="{509749B2-AD8F-433C-B7CE-E7AE37199F44}" presName="circle3" presStyleLbl="node1" presStyleIdx="2" presStyleCnt="4"/>
      <dgm:spPr/>
    </dgm:pt>
    <dgm:pt modelId="{05F8F35B-26C2-43AA-9130-836AC1102AE0}" type="pres">
      <dgm:prSet presAssocID="{509749B2-AD8F-433C-B7CE-E7AE37199F44}" presName="c3text" presStyleLbl="node1" presStyleIdx="2" presStyleCnt="4">
        <dgm:presLayoutVars>
          <dgm:bulletEnabled val="1"/>
        </dgm:presLayoutVars>
      </dgm:prSet>
      <dgm:spPr/>
    </dgm:pt>
    <dgm:pt modelId="{9D00D797-241F-4083-8DC3-0FA317B56CD6}" type="pres">
      <dgm:prSet presAssocID="{509749B2-AD8F-433C-B7CE-E7AE37199F44}" presName="comp4" presStyleCnt="0"/>
      <dgm:spPr/>
    </dgm:pt>
    <dgm:pt modelId="{4F29FF6D-E62E-4B70-BAB3-599791DC0820}" type="pres">
      <dgm:prSet presAssocID="{509749B2-AD8F-433C-B7CE-E7AE37199F44}" presName="circle4" presStyleLbl="node1" presStyleIdx="3" presStyleCnt="4"/>
      <dgm:spPr/>
    </dgm:pt>
    <dgm:pt modelId="{59BB2502-1E1A-44D6-A9B0-7DC4A77560E8}" type="pres">
      <dgm:prSet presAssocID="{509749B2-AD8F-433C-B7CE-E7AE37199F4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64CED11-BABE-4CD3-A9E3-774C8D295AF0}" type="presOf" srcId="{099A436D-10BA-43E1-8B07-5BDD1026F461}" destId="{535C7C7B-1DE8-41A9-82DC-ED1A742664FF}" srcOrd="1" destOrd="0" presId="urn:microsoft.com/office/officeart/2005/8/layout/venn2"/>
    <dgm:cxn modelId="{7C5BA634-E78E-444A-A13F-6B343FE3BC0F}" srcId="{509749B2-AD8F-433C-B7CE-E7AE37199F44}" destId="{83E84631-AF35-40C1-8941-2715D36DE4FF}" srcOrd="2" destOrd="0" parTransId="{F5EC6445-8B09-4AAF-9B3C-5D5F797F6E29}" sibTransId="{085B34F8-3ED2-4D47-B35F-D633CC256AA1}"/>
    <dgm:cxn modelId="{13CF6D3E-06E5-4C36-9128-433D49462712}" type="presOf" srcId="{593E8E92-BC89-4FFD-86AF-5F43839FCF68}" destId="{80774F6B-9AD9-4A2C-A5AA-899F7D8BF1FA}" srcOrd="0" destOrd="0" presId="urn:microsoft.com/office/officeart/2005/8/layout/venn2"/>
    <dgm:cxn modelId="{A7421767-640B-45DB-BF5B-683F8F274E61}" type="presOf" srcId="{83E84631-AF35-40C1-8941-2715D36DE4FF}" destId="{B032FD67-74C7-4399-9387-438981B88279}" srcOrd="0" destOrd="0" presId="urn:microsoft.com/office/officeart/2005/8/layout/venn2"/>
    <dgm:cxn modelId="{EAAF2F73-1B44-4A18-AB04-2F691DB11767}" type="presOf" srcId="{919D703E-9E65-4928-BA7D-BFC4FE0C49A7}" destId="{4F29FF6D-E62E-4B70-BAB3-599791DC0820}" srcOrd="0" destOrd="0" presId="urn:microsoft.com/office/officeart/2005/8/layout/venn2"/>
    <dgm:cxn modelId="{194B1354-9ACD-472A-AC11-C43B4CC030D6}" srcId="{509749B2-AD8F-433C-B7CE-E7AE37199F44}" destId="{099A436D-10BA-43E1-8B07-5BDD1026F461}" srcOrd="0" destOrd="0" parTransId="{40A3D19E-0246-4DCD-A741-0776EF3076FE}" sibTransId="{C8720BAD-927D-4B2D-A829-1B28DC66DD3C}"/>
    <dgm:cxn modelId="{AC3E537F-92AA-4F83-8773-4C5853FA72FD}" srcId="{509749B2-AD8F-433C-B7CE-E7AE37199F44}" destId="{919D703E-9E65-4928-BA7D-BFC4FE0C49A7}" srcOrd="3" destOrd="0" parTransId="{8BE72540-F27F-45B7-BF5F-093DF7A1A620}" sibTransId="{973A2889-7482-43FE-B664-0299FB798267}"/>
    <dgm:cxn modelId="{917B7CA4-C940-4B04-B0EB-CC07FF7733C2}" type="presOf" srcId="{099A436D-10BA-43E1-8B07-5BDD1026F461}" destId="{0F7CBDC7-7B20-41AB-83C1-91C56DDFC17C}" srcOrd="0" destOrd="0" presId="urn:microsoft.com/office/officeart/2005/8/layout/venn2"/>
    <dgm:cxn modelId="{69A39DA9-C543-47B5-BCB4-CACE8C883F70}" type="presOf" srcId="{83E84631-AF35-40C1-8941-2715D36DE4FF}" destId="{05F8F35B-26C2-43AA-9130-836AC1102AE0}" srcOrd="1" destOrd="0" presId="urn:microsoft.com/office/officeart/2005/8/layout/venn2"/>
    <dgm:cxn modelId="{C17084BF-8466-48B1-B465-32ADE3F136E6}" type="presOf" srcId="{919D703E-9E65-4928-BA7D-BFC4FE0C49A7}" destId="{59BB2502-1E1A-44D6-A9B0-7DC4A77560E8}" srcOrd="1" destOrd="0" presId="urn:microsoft.com/office/officeart/2005/8/layout/venn2"/>
    <dgm:cxn modelId="{835051C7-5289-4E3C-9EE8-DEA7F589B6BB}" type="presOf" srcId="{509749B2-AD8F-433C-B7CE-E7AE37199F44}" destId="{AF75717D-59BF-44B3-8363-C3F45B0BE1C4}" srcOrd="0" destOrd="0" presId="urn:microsoft.com/office/officeart/2005/8/layout/venn2"/>
    <dgm:cxn modelId="{1AFC81E4-2103-4781-B14F-9B460727EB6A}" type="presOf" srcId="{593E8E92-BC89-4FFD-86AF-5F43839FCF68}" destId="{C5B38F80-2924-40B4-A1AE-C626E02BE2D7}" srcOrd="1" destOrd="0" presId="urn:microsoft.com/office/officeart/2005/8/layout/venn2"/>
    <dgm:cxn modelId="{561460FB-C355-446C-BDD6-276F1BD0BC7E}" srcId="{509749B2-AD8F-433C-B7CE-E7AE37199F44}" destId="{593E8E92-BC89-4FFD-86AF-5F43839FCF68}" srcOrd="1" destOrd="0" parTransId="{86218EE0-4619-4409-B306-730C86F6A992}" sibTransId="{EF2483C5-971A-4E36-9642-4838CAD039AF}"/>
    <dgm:cxn modelId="{CDBD45AF-E071-44A8-9FA4-3DC97B2AF103}" type="presParOf" srcId="{AF75717D-59BF-44B3-8363-C3F45B0BE1C4}" destId="{B68E63BF-E5F6-42E3-965C-1648D759AA40}" srcOrd="0" destOrd="0" presId="urn:microsoft.com/office/officeart/2005/8/layout/venn2"/>
    <dgm:cxn modelId="{D184D0A7-B6F2-4512-8472-B803CBDE6005}" type="presParOf" srcId="{B68E63BF-E5F6-42E3-965C-1648D759AA40}" destId="{0F7CBDC7-7B20-41AB-83C1-91C56DDFC17C}" srcOrd="0" destOrd="0" presId="urn:microsoft.com/office/officeart/2005/8/layout/venn2"/>
    <dgm:cxn modelId="{477623E7-45FF-464C-8755-D84FE9EB884B}" type="presParOf" srcId="{B68E63BF-E5F6-42E3-965C-1648D759AA40}" destId="{535C7C7B-1DE8-41A9-82DC-ED1A742664FF}" srcOrd="1" destOrd="0" presId="urn:microsoft.com/office/officeart/2005/8/layout/venn2"/>
    <dgm:cxn modelId="{301E5A91-DCE9-45E8-9BC0-33FBF3FDB56D}" type="presParOf" srcId="{AF75717D-59BF-44B3-8363-C3F45B0BE1C4}" destId="{D7A62FC3-8771-4736-9CE3-364BAB267836}" srcOrd="1" destOrd="0" presId="urn:microsoft.com/office/officeart/2005/8/layout/venn2"/>
    <dgm:cxn modelId="{970F5E02-5B50-4A59-9D26-FF15C0EB1340}" type="presParOf" srcId="{D7A62FC3-8771-4736-9CE3-364BAB267836}" destId="{80774F6B-9AD9-4A2C-A5AA-899F7D8BF1FA}" srcOrd="0" destOrd="0" presId="urn:microsoft.com/office/officeart/2005/8/layout/venn2"/>
    <dgm:cxn modelId="{0EC3D0AC-53D2-4B7C-B6AF-C7A147A983CE}" type="presParOf" srcId="{D7A62FC3-8771-4736-9CE3-364BAB267836}" destId="{C5B38F80-2924-40B4-A1AE-C626E02BE2D7}" srcOrd="1" destOrd="0" presId="urn:microsoft.com/office/officeart/2005/8/layout/venn2"/>
    <dgm:cxn modelId="{91D21A42-B90E-48B7-99D8-69F7CEF56694}" type="presParOf" srcId="{AF75717D-59BF-44B3-8363-C3F45B0BE1C4}" destId="{F04DD651-9C24-4CB8-B7DA-AF05EAFC8A6C}" srcOrd="2" destOrd="0" presId="urn:microsoft.com/office/officeart/2005/8/layout/venn2"/>
    <dgm:cxn modelId="{F1C0EA2F-D5C3-4645-A190-20B0091B6D37}" type="presParOf" srcId="{F04DD651-9C24-4CB8-B7DA-AF05EAFC8A6C}" destId="{B032FD67-74C7-4399-9387-438981B88279}" srcOrd="0" destOrd="0" presId="urn:microsoft.com/office/officeart/2005/8/layout/venn2"/>
    <dgm:cxn modelId="{085B3266-0E0F-4D32-A001-3E6EAF389BC0}" type="presParOf" srcId="{F04DD651-9C24-4CB8-B7DA-AF05EAFC8A6C}" destId="{05F8F35B-26C2-43AA-9130-836AC1102AE0}" srcOrd="1" destOrd="0" presId="urn:microsoft.com/office/officeart/2005/8/layout/venn2"/>
    <dgm:cxn modelId="{FB111536-855F-40FF-8363-DCCEE0964AED}" type="presParOf" srcId="{AF75717D-59BF-44B3-8363-C3F45B0BE1C4}" destId="{9D00D797-241F-4083-8DC3-0FA317B56CD6}" srcOrd="3" destOrd="0" presId="urn:microsoft.com/office/officeart/2005/8/layout/venn2"/>
    <dgm:cxn modelId="{150588A0-3E2B-4AC2-A5A0-CC9F77262A43}" type="presParOf" srcId="{9D00D797-241F-4083-8DC3-0FA317B56CD6}" destId="{4F29FF6D-E62E-4B70-BAB3-599791DC0820}" srcOrd="0" destOrd="0" presId="urn:microsoft.com/office/officeart/2005/8/layout/venn2"/>
    <dgm:cxn modelId="{3CC43ABE-E0A2-47F0-9D52-8D9231E98266}" type="presParOf" srcId="{9D00D797-241F-4083-8DC3-0FA317B56CD6}" destId="{59BB2502-1E1A-44D6-A9B0-7DC4A77560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9749B2-AD8F-433C-B7CE-E7AE37199F4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A436D-10BA-43E1-8B07-5BDD1026F46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Schengen</a:t>
          </a:r>
          <a:r>
            <a:rPr lang="sr-Latn-RS" dirty="0"/>
            <a:t> &amp; non–</a:t>
          </a:r>
          <a:r>
            <a:rPr lang="en-US" dirty="0" err="1"/>
            <a:t>Schengen</a:t>
          </a:r>
          <a:br>
            <a:rPr lang="sr-Latn-RS" dirty="0"/>
          </a:br>
          <a:r>
            <a:rPr lang="sr-Latn-RS" dirty="0"/>
            <a:t>citizens</a:t>
          </a:r>
          <a:endParaRPr lang="en-US" dirty="0"/>
        </a:p>
      </dgm:t>
    </dgm:pt>
    <dgm:pt modelId="{40A3D19E-0246-4DCD-A741-0776EF3076FE}" type="parTrans" cxnId="{194B1354-9ACD-472A-AC11-C43B4CC030D6}">
      <dgm:prSet/>
      <dgm:spPr/>
      <dgm:t>
        <a:bodyPr/>
        <a:lstStyle/>
        <a:p>
          <a:endParaRPr lang="en-US"/>
        </a:p>
      </dgm:t>
    </dgm:pt>
    <dgm:pt modelId="{C8720BAD-927D-4B2D-A829-1B28DC66DD3C}" type="sibTrans" cxnId="{194B1354-9ACD-472A-AC11-C43B4CC030D6}">
      <dgm:prSet/>
      <dgm:spPr/>
      <dgm:t>
        <a:bodyPr/>
        <a:lstStyle/>
        <a:p>
          <a:endParaRPr lang="en-US"/>
        </a:p>
      </dgm:t>
    </dgm:pt>
    <dgm:pt modelId="{593E8E92-BC89-4FFD-86AF-5F43839FCF6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 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&amp; non–</a:t>
          </a:r>
          <a:r>
            <a:rPr lang="en-US" dirty="0" err="1">
              <a:solidFill>
                <a:srgbClr val="FF0000"/>
              </a:solidFill>
            </a:rPr>
            <a:t>Schengen</a:t>
          </a:r>
          <a:br>
            <a:rPr lang="sr-Latn-RS" dirty="0">
              <a:solidFill>
                <a:srgbClr val="FF0000"/>
              </a:solidFill>
            </a:rPr>
          </a:br>
          <a:r>
            <a:rPr lang="sr-Latn-RS" dirty="0">
              <a:solidFill>
                <a:srgbClr val="FF0000"/>
              </a:solidFill>
            </a:rPr>
            <a:t> industry</a:t>
          </a:r>
          <a:endParaRPr lang="en-US" dirty="0">
            <a:solidFill>
              <a:srgbClr val="FF0000"/>
            </a:solidFill>
          </a:endParaRPr>
        </a:p>
      </dgm:t>
    </dgm:pt>
    <dgm:pt modelId="{86218EE0-4619-4409-B306-730C86F6A992}" type="parTrans" cxnId="{561460FB-C355-446C-BDD6-276F1BD0BC7E}">
      <dgm:prSet/>
      <dgm:spPr/>
      <dgm:t>
        <a:bodyPr/>
        <a:lstStyle/>
        <a:p>
          <a:endParaRPr lang="en-US"/>
        </a:p>
      </dgm:t>
    </dgm:pt>
    <dgm:pt modelId="{EF2483C5-971A-4E36-9642-4838CAD039AF}" type="sibTrans" cxnId="{561460FB-C355-446C-BDD6-276F1BD0BC7E}">
      <dgm:prSet/>
      <dgm:spPr/>
      <dgm:t>
        <a:bodyPr/>
        <a:lstStyle/>
        <a:p>
          <a:endParaRPr lang="en-US"/>
        </a:p>
      </dgm:t>
    </dgm:pt>
    <dgm:pt modelId="{83E84631-AF35-40C1-8941-2715D36DE4F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hauliers</a:t>
          </a:r>
          <a:endParaRPr lang="en-US" dirty="0">
            <a:solidFill>
              <a:srgbClr val="FF0000"/>
            </a:solidFill>
          </a:endParaRPr>
        </a:p>
      </dgm:t>
    </dgm:pt>
    <dgm:pt modelId="{F5EC6445-8B09-4AAF-9B3C-5D5F797F6E29}" type="parTrans" cxnId="{7C5BA634-E78E-444A-A13F-6B343FE3BC0F}">
      <dgm:prSet/>
      <dgm:spPr/>
      <dgm:t>
        <a:bodyPr/>
        <a:lstStyle/>
        <a:p>
          <a:endParaRPr lang="en-US"/>
        </a:p>
      </dgm:t>
    </dgm:pt>
    <dgm:pt modelId="{085B34F8-3ED2-4D47-B35F-D633CC256AA1}" type="sibTrans" cxnId="{7C5BA634-E78E-444A-A13F-6B343FE3BC0F}">
      <dgm:prSet/>
      <dgm:spPr/>
      <dgm:t>
        <a:bodyPr/>
        <a:lstStyle/>
        <a:p>
          <a:endParaRPr lang="en-US"/>
        </a:p>
      </dgm:t>
    </dgm:pt>
    <dgm:pt modelId="{919D703E-9E65-4928-BA7D-BFC4FE0C49A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driver</a:t>
          </a:r>
          <a:endParaRPr lang="en-US" dirty="0">
            <a:solidFill>
              <a:srgbClr val="FF0000"/>
            </a:solidFill>
          </a:endParaRPr>
        </a:p>
      </dgm:t>
    </dgm:pt>
    <dgm:pt modelId="{8BE72540-F27F-45B7-BF5F-093DF7A1A620}" type="parTrans" cxnId="{AC3E537F-92AA-4F83-8773-4C5853FA72FD}">
      <dgm:prSet/>
      <dgm:spPr/>
      <dgm:t>
        <a:bodyPr/>
        <a:lstStyle/>
        <a:p>
          <a:endParaRPr lang="en-US"/>
        </a:p>
      </dgm:t>
    </dgm:pt>
    <dgm:pt modelId="{973A2889-7482-43FE-B664-0299FB798267}" type="sibTrans" cxnId="{AC3E537F-92AA-4F83-8773-4C5853FA72FD}">
      <dgm:prSet/>
      <dgm:spPr/>
      <dgm:t>
        <a:bodyPr/>
        <a:lstStyle/>
        <a:p>
          <a:endParaRPr lang="en-US"/>
        </a:p>
      </dgm:t>
    </dgm:pt>
    <dgm:pt modelId="{AF75717D-59BF-44B3-8363-C3F45B0BE1C4}" type="pres">
      <dgm:prSet presAssocID="{509749B2-AD8F-433C-B7CE-E7AE37199F44}" presName="Name0" presStyleCnt="0">
        <dgm:presLayoutVars>
          <dgm:chMax val="7"/>
          <dgm:resizeHandles val="exact"/>
        </dgm:presLayoutVars>
      </dgm:prSet>
      <dgm:spPr/>
    </dgm:pt>
    <dgm:pt modelId="{B68E63BF-E5F6-42E3-965C-1648D759AA40}" type="pres">
      <dgm:prSet presAssocID="{509749B2-AD8F-433C-B7CE-E7AE37199F44}" presName="comp1" presStyleCnt="0"/>
      <dgm:spPr/>
    </dgm:pt>
    <dgm:pt modelId="{0F7CBDC7-7B20-41AB-83C1-91C56DDFC17C}" type="pres">
      <dgm:prSet presAssocID="{509749B2-AD8F-433C-B7CE-E7AE37199F44}" presName="circle1" presStyleLbl="node1" presStyleIdx="0" presStyleCnt="4"/>
      <dgm:spPr/>
    </dgm:pt>
    <dgm:pt modelId="{535C7C7B-1DE8-41A9-82DC-ED1A742664FF}" type="pres">
      <dgm:prSet presAssocID="{509749B2-AD8F-433C-B7CE-E7AE37199F44}" presName="c1text" presStyleLbl="node1" presStyleIdx="0" presStyleCnt="4">
        <dgm:presLayoutVars>
          <dgm:bulletEnabled val="1"/>
        </dgm:presLayoutVars>
      </dgm:prSet>
      <dgm:spPr/>
    </dgm:pt>
    <dgm:pt modelId="{D7A62FC3-8771-4736-9CE3-364BAB267836}" type="pres">
      <dgm:prSet presAssocID="{509749B2-AD8F-433C-B7CE-E7AE37199F44}" presName="comp2" presStyleCnt="0"/>
      <dgm:spPr/>
    </dgm:pt>
    <dgm:pt modelId="{80774F6B-9AD9-4A2C-A5AA-899F7D8BF1FA}" type="pres">
      <dgm:prSet presAssocID="{509749B2-AD8F-433C-B7CE-E7AE37199F44}" presName="circle2" presStyleLbl="node1" presStyleIdx="1" presStyleCnt="4"/>
      <dgm:spPr/>
    </dgm:pt>
    <dgm:pt modelId="{C5B38F80-2924-40B4-A1AE-C626E02BE2D7}" type="pres">
      <dgm:prSet presAssocID="{509749B2-AD8F-433C-B7CE-E7AE37199F44}" presName="c2text" presStyleLbl="node1" presStyleIdx="1" presStyleCnt="4">
        <dgm:presLayoutVars>
          <dgm:bulletEnabled val="1"/>
        </dgm:presLayoutVars>
      </dgm:prSet>
      <dgm:spPr/>
    </dgm:pt>
    <dgm:pt modelId="{F04DD651-9C24-4CB8-B7DA-AF05EAFC8A6C}" type="pres">
      <dgm:prSet presAssocID="{509749B2-AD8F-433C-B7CE-E7AE37199F44}" presName="comp3" presStyleCnt="0"/>
      <dgm:spPr/>
    </dgm:pt>
    <dgm:pt modelId="{B032FD67-74C7-4399-9387-438981B88279}" type="pres">
      <dgm:prSet presAssocID="{509749B2-AD8F-433C-B7CE-E7AE37199F44}" presName="circle3" presStyleLbl="node1" presStyleIdx="2" presStyleCnt="4"/>
      <dgm:spPr/>
    </dgm:pt>
    <dgm:pt modelId="{05F8F35B-26C2-43AA-9130-836AC1102AE0}" type="pres">
      <dgm:prSet presAssocID="{509749B2-AD8F-433C-B7CE-E7AE37199F44}" presName="c3text" presStyleLbl="node1" presStyleIdx="2" presStyleCnt="4">
        <dgm:presLayoutVars>
          <dgm:bulletEnabled val="1"/>
        </dgm:presLayoutVars>
      </dgm:prSet>
      <dgm:spPr/>
    </dgm:pt>
    <dgm:pt modelId="{9D00D797-241F-4083-8DC3-0FA317B56CD6}" type="pres">
      <dgm:prSet presAssocID="{509749B2-AD8F-433C-B7CE-E7AE37199F44}" presName="comp4" presStyleCnt="0"/>
      <dgm:spPr/>
    </dgm:pt>
    <dgm:pt modelId="{4F29FF6D-E62E-4B70-BAB3-599791DC0820}" type="pres">
      <dgm:prSet presAssocID="{509749B2-AD8F-433C-B7CE-E7AE37199F44}" presName="circle4" presStyleLbl="node1" presStyleIdx="3" presStyleCnt="4"/>
      <dgm:spPr/>
    </dgm:pt>
    <dgm:pt modelId="{59BB2502-1E1A-44D6-A9B0-7DC4A77560E8}" type="pres">
      <dgm:prSet presAssocID="{509749B2-AD8F-433C-B7CE-E7AE37199F4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C5BA634-E78E-444A-A13F-6B343FE3BC0F}" srcId="{509749B2-AD8F-433C-B7CE-E7AE37199F44}" destId="{83E84631-AF35-40C1-8941-2715D36DE4FF}" srcOrd="2" destOrd="0" parTransId="{F5EC6445-8B09-4AAF-9B3C-5D5F797F6E29}" sibTransId="{085B34F8-3ED2-4D47-B35F-D633CC256AA1}"/>
    <dgm:cxn modelId="{674FB33A-75A8-44E6-AE64-C7444ACAB4F3}" type="presOf" srcId="{099A436D-10BA-43E1-8B07-5BDD1026F461}" destId="{0F7CBDC7-7B20-41AB-83C1-91C56DDFC17C}" srcOrd="0" destOrd="0" presId="urn:microsoft.com/office/officeart/2005/8/layout/venn2"/>
    <dgm:cxn modelId="{194B1354-9ACD-472A-AC11-C43B4CC030D6}" srcId="{509749B2-AD8F-433C-B7CE-E7AE37199F44}" destId="{099A436D-10BA-43E1-8B07-5BDD1026F461}" srcOrd="0" destOrd="0" parTransId="{40A3D19E-0246-4DCD-A741-0776EF3076FE}" sibTransId="{C8720BAD-927D-4B2D-A829-1B28DC66DD3C}"/>
    <dgm:cxn modelId="{9D914454-EA7D-4B08-BF9D-03D481B816D6}" type="presOf" srcId="{83E84631-AF35-40C1-8941-2715D36DE4FF}" destId="{B032FD67-74C7-4399-9387-438981B88279}" srcOrd="0" destOrd="0" presId="urn:microsoft.com/office/officeart/2005/8/layout/venn2"/>
    <dgm:cxn modelId="{8883C074-1329-4CB9-8532-968817902549}" type="presOf" srcId="{919D703E-9E65-4928-BA7D-BFC4FE0C49A7}" destId="{59BB2502-1E1A-44D6-A9B0-7DC4A77560E8}" srcOrd="1" destOrd="0" presId="urn:microsoft.com/office/officeart/2005/8/layout/venn2"/>
    <dgm:cxn modelId="{D44B4C56-F576-4C20-8289-1ED7933B9218}" type="presOf" srcId="{099A436D-10BA-43E1-8B07-5BDD1026F461}" destId="{535C7C7B-1DE8-41A9-82DC-ED1A742664FF}" srcOrd="1" destOrd="0" presId="urn:microsoft.com/office/officeart/2005/8/layout/venn2"/>
    <dgm:cxn modelId="{06D72B7D-BF5E-4E73-BCF1-7E5BABBDEFC2}" type="presOf" srcId="{509749B2-AD8F-433C-B7CE-E7AE37199F44}" destId="{AF75717D-59BF-44B3-8363-C3F45B0BE1C4}" srcOrd="0" destOrd="0" presId="urn:microsoft.com/office/officeart/2005/8/layout/venn2"/>
    <dgm:cxn modelId="{AC3E537F-92AA-4F83-8773-4C5853FA72FD}" srcId="{509749B2-AD8F-433C-B7CE-E7AE37199F44}" destId="{919D703E-9E65-4928-BA7D-BFC4FE0C49A7}" srcOrd="3" destOrd="0" parTransId="{8BE72540-F27F-45B7-BF5F-093DF7A1A620}" sibTransId="{973A2889-7482-43FE-B664-0299FB798267}"/>
    <dgm:cxn modelId="{47F94480-A97A-4D6B-BFD5-CED69DEA2D8A}" type="presOf" srcId="{593E8E92-BC89-4FFD-86AF-5F43839FCF68}" destId="{C5B38F80-2924-40B4-A1AE-C626E02BE2D7}" srcOrd="1" destOrd="0" presId="urn:microsoft.com/office/officeart/2005/8/layout/venn2"/>
    <dgm:cxn modelId="{B2FC55A5-CA7A-4BD9-A9C5-CA3346FAAD8F}" type="presOf" srcId="{593E8E92-BC89-4FFD-86AF-5F43839FCF68}" destId="{80774F6B-9AD9-4A2C-A5AA-899F7D8BF1FA}" srcOrd="0" destOrd="0" presId="urn:microsoft.com/office/officeart/2005/8/layout/venn2"/>
    <dgm:cxn modelId="{6CEB42B5-4602-441C-ADE9-99970B44B6EB}" type="presOf" srcId="{83E84631-AF35-40C1-8941-2715D36DE4FF}" destId="{05F8F35B-26C2-43AA-9130-836AC1102AE0}" srcOrd="1" destOrd="0" presId="urn:microsoft.com/office/officeart/2005/8/layout/venn2"/>
    <dgm:cxn modelId="{F94F94D8-2883-418F-B120-1554032B7F16}" type="presOf" srcId="{919D703E-9E65-4928-BA7D-BFC4FE0C49A7}" destId="{4F29FF6D-E62E-4B70-BAB3-599791DC0820}" srcOrd="0" destOrd="0" presId="urn:microsoft.com/office/officeart/2005/8/layout/venn2"/>
    <dgm:cxn modelId="{561460FB-C355-446C-BDD6-276F1BD0BC7E}" srcId="{509749B2-AD8F-433C-B7CE-E7AE37199F44}" destId="{593E8E92-BC89-4FFD-86AF-5F43839FCF68}" srcOrd="1" destOrd="0" parTransId="{86218EE0-4619-4409-B306-730C86F6A992}" sibTransId="{EF2483C5-971A-4E36-9642-4838CAD039AF}"/>
    <dgm:cxn modelId="{AB9E3BED-BD4C-464E-8017-1FBEDF57ED74}" type="presParOf" srcId="{AF75717D-59BF-44B3-8363-C3F45B0BE1C4}" destId="{B68E63BF-E5F6-42E3-965C-1648D759AA40}" srcOrd="0" destOrd="0" presId="urn:microsoft.com/office/officeart/2005/8/layout/venn2"/>
    <dgm:cxn modelId="{515AEA2F-B0F3-4083-A68A-0A787E623EBC}" type="presParOf" srcId="{B68E63BF-E5F6-42E3-965C-1648D759AA40}" destId="{0F7CBDC7-7B20-41AB-83C1-91C56DDFC17C}" srcOrd="0" destOrd="0" presId="urn:microsoft.com/office/officeart/2005/8/layout/venn2"/>
    <dgm:cxn modelId="{779C9DA8-D548-4193-93F9-E17E1C84FE70}" type="presParOf" srcId="{B68E63BF-E5F6-42E3-965C-1648D759AA40}" destId="{535C7C7B-1DE8-41A9-82DC-ED1A742664FF}" srcOrd="1" destOrd="0" presId="urn:microsoft.com/office/officeart/2005/8/layout/venn2"/>
    <dgm:cxn modelId="{353C0A4C-58EA-4994-B57F-9E924262A247}" type="presParOf" srcId="{AF75717D-59BF-44B3-8363-C3F45B0BE1C4}" destId="{D7A62FC3-8771-4736-9CE3-364BAB267836}" srcOrd="1" destOrd="0" presId="urn:microsoft.com/office/officeart/2005/8/layout/venn2"/>
    <dgm:cxn modelId="{90E27FE7-E40A-46A1-BC02-826AD66E38B3}" type="presParOf" srcId="{D7A62FC3-8771-4736-9CE3-364BAB267836}" destId="{80774F6B-9AD9-4A2C-A5AA-899F7D8BF1FA}" srcOrd="0" destOrd="0" presId="urn:microsoft.com/office/officeart/2005/8/layout/venn2"/>
    <dgm:cxn modelId="{B1D43996-EF82-4F27-A935-F362F82877F6}" type="presParOf" srcId="{D7A62FC3-8771-4736-9CE3-364BAB267836}" destId="{C5B38F80-2924-40B4-A1AE-C626E02BE2D7}" srcOrd="1" destOrd="0" presId="urn:microsoft.com/office/officeart/2005/8/layout/venn2"/>
    <dgm:cxn modelId="{33D9BF77-195F-4322-9813-377078B476D9}" type="presParOf" srcId="{AF75717D-59BF-44B3-8363-C3F45B0BE1C4}" destId="{F04DD651-9C24-4CB8-B7DA-AF05EAFC8A6C}" srcOrd="2" destOrd="0" presId="urn:microsoft.com/office/officeart/2005/8/layout/venn2"/>
    <dgm:cxn modelId="{5DDEEEFE-7DD5-47ED-A4AA-7E0B594840FA}" type="presParOf" srcId="{F04DD651-9C24-4CB8-B7DA-AF05EAFC8A6C}" destId="{B032FD67-74C7-4399-9387-438981B88279}" srcOrd="0" destOrd="0" presId="urn:microsoft.com/office/officeart/2005/8/layout/venn2"/>
    <dgm:cxn modelId="{7888D2C9-F5A8-43CB-A187-DDD0C0718468}" type="presParOf" srcId="{F04DD651-9C24-4CB8-B7DA-AF05EAFC8A6C}" destId="{05F8F35B-26C2-43AA-9130-836AC1102AE0}" srcOrd="1" destOrd="0" presId="urn:microsoft.com/office/officeart/2005/8/layout/venn2"/>
    <dgm:cxn modelId="{D2F9455F-F81C-45B3-AC91-78E88B8521BC}" type="presParOf" srcId="{AF75717D-59BF-44B3-8363-C3F45B0BE1C4}" destId="{9D00D797-241F-4083-8DC3-0FA317B56CD6}" srcOrd="3" destOrd="0" presId="urn:microsoft.com/office/officeart/2005/8/layout/venn2"/>
    <dgm:cxn modelId="{5B4AABCE-9C16-4265-9F5A-152B79893B88}" type="presParOf" srcId="{9D00D797-241F-4083-8DC3-0FA317B56CD6}" destId="{4F29FF6D-E62E-4B70-BAB3-599791DC0820}" srcOrd="0" destOrd="0" presId="urn:microsoft.com/office/officeart/2005/8/layout/venn2"/>
    <dgm:cxn modelId="{598FC980-790F-4E26-8EA0-EA3CF544809B}" type="presParOf" srcId="{9D00D797-241F-4083-8DC3-0FA317B56CD6}" destId="{59BB2502-1E1A-44D6-A9B0-7DC4A77560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9749B2-AD8F-433C-B7CE-E7AE37199F4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A436D-10BA-43E1-8B07-5BDD1026F46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Schengen</a:t>
          </a:r>
          <a:r>
            <a:rPr lang="sr-Latn-RS" dirty="0"/>
            <a:t> &amp; non–</a:t>
          </a:r>
          <a:r>
            <a:rPr lang="en-US" dirty="0" err="1"/>
            <a:t>Schengen</a:t>
          </a:r>
          <a:br>
            <a:rPr lang="sr-Latn-RS" dirty="0"/>
          </a:br>
          <a:r>
            <a:rPr lang="sr-Latn-RS" dirty="0"/>
            <a:t>citizens</a:t>
          </a:r>
          <a:endParaRPr lang="en-US" dirty="0"/>
        </a:p>
      </dgm:t>
    </dgm:pt>
    <dgm:pt modelId="{40A3D19E-0246-4DCD-A741-0776EF3076FE}" type="parTrans" cxnId="{194B1354-9ACD-472A-AC11-C43B4CC030D6}">
      <dgm:prSet/>
      <dgm:spPr/>
      <dgm:t>
        <a:bodyPr/>
        <a:lstStyle/>
        <a:p>
          <a:endParaRPr lang="en-US"/>
        </a:p>
      </dgm:t>
    </dgm:pt>
    <dgm:pt modelId="{C8720BAD-927D-4B2D-A829-1B28DC66DD3C}" type="sibTrans" cxnId="{194B1354-9ACD-472A-AC11-C43B4CC030D6}">
      <dgm:prSet/>
      <dgm:spPr/>
      <dgm:t>
        <a:bodyPr/>
        <a:lstStyle/>
        <a:p>
          <a:endParaRPr lang="en-US"/>
        </a:p>
      </dgm:t>
    </dgm:pt>
    <dgm:pt modelId="{593E8E92-BC89-4FFD-86AF-5F43839FCF6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RS" dirty="0"/>
            <a:t> 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&amp; non–</a:t>
          </a:r>
          <a:r>
            <a:rPr lang="en-US" dirty="0" err="1">
              <a:solidFill>
                <a:srgbClr val="FF0000"/>
              </a:solidFill>
            </a:rPr>
            <a:t>Schengen</a:t>
          </a:r>
          <a:br>
            <a:rPr lang="sr-Latn-RS" dirty="0">
              <a:solidFill>
                <a:srgbClr val="FF0000"/>
              </a:solidFill>
            </a:rPr>
          </a:br>
          <a:r>
            <a:rPr lang="sr-Latn-RS" dirty="0">
              <a:solidFill>
                <a:srgbClr val="FF0000"/>
              </a:solidFill>
            </a:rPr>
            <a:t> industry</a:t>
          </a:r>
          <a:endParaRPr lang="en-US" dirty="0">
            <a:solidFill>
              <a:srgbClr val="FF0000"/>
            </a:solidFill>
          </a:endParaRPr>
        </a:p>
      </dgm:t>
    </dgm:pt>
    <dgm:pt modelId="{86218EE0-4619-4409-B306-730C86F6A992}" type="parTrans" cxnId="{561460FB-C355-446C-BDD6-276F1BD0BC7E}">
      <dgm:prSet/>
      <dgm:spPr/>
      <dgm:t>
        <a:bodyPr/>
        <a:lstStyle/>
        <a:p>
          <a:endParaRPr lang="en-US"/>
        </a:p>
      </dgm:t>
    </dgm:pt>
    <dgm:pt modelId="{EF2483C5-971A-4E36-9642-4838CAD039AF}" type="sibTrans" cxnId="{561460FB-C355-446C-BDD6-276F1BD0BC7E}">
      <dgm:prSet/>
      <dgm:spPr/>
      <dgm:t>
        <a:bodyPr/>
        <a:lstStyle/>
        <a:p>
          <a:endParaRPr lang="en-US"/>
        </a:p>
      </dgm:t>
    </dgm:pt>
    <dgm:pt modelId="{83E84631-AF35-40C1-8941-2715D36DE4F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hauliers</a:t>
          </a:r>
          <a:endParaRPr lang="en-US" dirty="0">
            <a:solidFill>
              <a:srgbClr val="FF0000"/>
            </a:solidFill>
          </a:endParaRPr>
        </a:p>
      </dgm:t>
    </dgm:pt>
    <dgm:pt modelId="{F5EC6445-8B09-4AAF-9B3C-5D5F797F6E29}" type="parTrans" cxnId="{7C5BA634-E78E-444A-A13F-6B343FE3BC0F}">
      <dgm:prSet/>
      <dgm:spPr/>
      <dgm:t>
        <a:bodyPr/>
        <a:lstStyle/>
        <a:p>
          <a:endParaRPr lang="en-US"/>
        </a:p>
      </dgm:t>
    </dgm:pt>
    <dgm:pt modelId="{085B34F8-3ED2-4D47-B35F-D633CC256AA1}" type="sibTrans" cxnId="{7C5BA634-E78E-444A-A13F-6B343FE3BC0F}">
      <dgm:prSet/>
      <dgm:spPr/>
      <dgm:t>
        <a:bodyPr/>
        <a:lstStyle/>
        <a:p>
          <a:endParaRPr lang="en-US"/>
        </a:p>
      </dgm:t>
    </dgm:pt>
    <dgm:pt modelId="{919D703E-9E65-4928-BA7D-BFC4FE0C49A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r-Latn-RS" dirty="0">
              <a:solidFill>
                <a:srgbClr val="FF0000"/>
              </a:solidFill>
            </a:rPr>
            <a:t>non-</a:t>
          </a:r>
          <a:r>
            <a:rPr lang="en-US" dirty="0" err="1">
              <a:solidFill>
                <a:srgbClr val="FF0000"/>
              </a:solidFill>
            </a:rPr>
            <a:t>Schengen</a:t>
          </a:r>
          <a:r>
            <a:rPr lang="sr-Latn-RS" dirty="0">
              <a:solidFill>
                <a:srgbClr val="FF0000"/>
              </a:solidFill>
            </a:rPr>
            <a:t> driver</a:t>
          </a:r>
          <a:endParaRPr lang="en-US" dirty="0">
            <a:solidFill>
              <a:srgbClr val="FF0000"/>
            </a:solidFill>
          </a:endParaRPr>
        </a:p>
      </dgm:t>
    </dgm:pt>
    <dgm:pt modelId="{8BE72540-F27F-45B7-BF5F-093DF7A1A620}" type="parTrans" cxnId="{AC3E537F-92AA-4F83-8773-4C5853FA72FD}">
      <dgm:prSet/>
      <dgm:spPr/>
      <dgm:t>
        <a:bodyPr/>
        <a:lstStyle/>
        <a:p>
          <a:endParaRPr lang="en-US"/>
        </a:p>
      </dgm:t>
    </dgm:pt>
    <dgm:pt modelId="{973A2889-7482-43FE-B664-0299FB798267}" type="sibTrans" cxnId="{AC3E537F-92AA-4F83-8773-4C5853FA72FD}">
      <dgm:prSet/>
      <dgm:spPr/>
      <dgm:t>
        <a:bodyPr/>
        <a:lstStyle/>
        <a:p>
          <a:endParaRPr lang="en-US"/>
        </a:p>
      </dgm:t>
    </dgm:pt>
    <dgm:pt modelId="{AF75717D-59BF-44B3-8363-C3F45B0BE1C4}" type="pres">
      <dgm:prSet presAssocID="{509749B2-AD8F-433C-B7CE-E7AE37199F44}" presName="Name0" presStyleCnt="0">
        <dgm:presLayoutVars>
          <dgm:chMax val="7"/>
          <dgm:resizeHandles val="exact"/>
        </dgm:presLayoutVars>
      </dgm:prSet>
      <dgm:spPr/>
    </dgm:pt>
    <dgm:pt modelId="{B68E63BF-E5F6-42E3-965C-1648D759AA40}" type="pres">
      <dgm:prSet presAssocID="{509749B2-AD8F-433C-B7CE-E7AE37199F44}" presName="comp1" presStyleCnt="0"/>
      <dgm:spPr/>
    </dgm:pt>
    <dgm:pt modelId="{0F7CBDC7-7B20-41AB-83C1-91C56DDFC17C}" type="pres">
      <dgm:prSet presAssocID="{509749B2-AD8F-433C-B7CE-E7AE37199F44}" presName="circle1" presStyleLbl="node1" presStyleIdx="0" presStyleCnt="4"/>
      <dgm:spPr/>
    </dgm:pt>
    <dgm:pt modelId="{535C7C7B-1DE8-41A9-82DC-ED1A742664FF}" type="pres">
      <dgm:prSet presAssocID="{509749B2-AD8F-433C-B7CE-E7AE37199F44}" presName="c1text" presStyleLbl="node1" presStyleIdx="0" presStyleCnt="4">
        <dgm:presLayoutVars>
          <dgm:bulletEnabled val="1"/>
        </dgm:presLayoutVars>
      </dgm:prSet>
      <dgm:spPr/>
    </dgm:pt>
    <dgm:pt modelId="{D7A62FC3-8771-4736-9CE3-364BAB267836}" type="pres">
      <dgm:prSet presAssocID="{509749B2-AD8F-433C-B7CE-E7AE37199F44}" presName="comp2" presStyleCnt="0"/>
      <dgm:spPr/>
    </dgm:pt>
    <dgm:pt modelId="{80774F6B-9AD9-4A2C-A5AA-899F7D8BF1FA}" type="pres">
      <dgm:prSet presAssocID="{509749B2-AD8F-433C-B7CE-E7AE37199F44}" presName="circle2" presStyleLbl="node1" presStyleIdx="1" presStyleCnt="4"/>
      <dgm:spPr/>
    </dgm:pt>
    <dgm:pt modelId="{C5B38F80-2924-40B4-A1AE-C626E02BE2D7}" type="pres">
      <dgm:prSet presAssocID="{509749B2-AD8F-433C-B7CE-E7AE37199F44}" presName="c2text" presStyleLbl="node1" presStyleIdx="1" presStyleCnt="4">
        <dgm:presLayoutVars>
          <dgm:bulletEnabled val="1"/>
        </dgm:presLayoutVars>
      </dgm:prSet>
      <dgm:spPr/>
    </dgm:pt>
    <dgm:pt modelId="{F04DD651-9C24-4CB8-B7DA-AF05EAFC8A6C}" type="pres">
      <dgm:prSet presAssocID="{509749B2-AD8F-433C-B7CE-E7AE37199F44}" presName="comp3" presStyleCnt="0"/>
      <dgm:spPr/>
    </dgm:pt>
    <dgm:pt modelId="{B032FD67-74C7-4399-9387-438981B88279}" type="pres">
      <dgm:prSet presAssocID="{509749B2-AD8F-433C-B7CE-E7AE37199F44}" presName="circle3" presStyleLbl="node1" presStyleIdx="2" presStyleCnt="4"/>
      <dgm:spPr/>
    </dgm:pt>
    <dgm:pt modelId="{05F8F35B-26C2-43AA-9130-836AC1102AE0}" type="pres">
      <dgm:prSet presAssocID="{509749B2-AD8F-433C-B7CE-E7AE37199F44}" presName="c3text" presStyleLbl="node1" presStyleIdx="2" presStyleCnt="4">
        <dgm:presLayoutVars>
          <dgm:bulletEnabled val="1"/>
        </dgm:presLayoutVars>
      </dgm:prSet>
      <dgm:spPr/>
    </dgm:pt>
    <dgm:pt modelId="{9D00D797-241F-4083-8DC3-0FA317B56CD6}" type="pres">
      <dgm:prSet presAssocID="{509749B2-AD8F-433C-B7CE-E7AE37199F44}" presName="comp4" presStyleCnt="0"/>
      <dgm:spPr/>
    </dgm:pt>
    <dgm:pt modelId="{4F29FF6D-E62E-4B70-BAB3-599791DC0820}" type="pres">
      <dgm:prSet presAssocID="{509749B2-AD8F-433C-B7CE-E7AE37199F44}" presName="circle4" presStyleLbl="node1" presStyleIdx="3" presStyleCnt="4"/>
      <dgm:spPr/>
    </dgm:pt>
    <dgm:pt modelId="{59BB2502-1E1A-44D6-A9B0-7DC4A77560E8}" type="pres">
      <dgm:prSet presAssocID="{509749B2-AD8F-433C-B7CE-E7AE37199F4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6C10E02-1215-4C39-B75A-4A617547F6C4}" type="presOf" srcId="{099A436D-10BA-43E1-8B07-5BDD1026F461}" destId="{535C7C7B-1DE8-41A9-82DC-ED1A742664FF}" srcOrd="1" destOrd="0" presId="urn:microsoft.com/office/officeart/2005/8/layout/venn2"/>
    <dgm:cxn modelId="{79DCE106-668D-4652-9F4C-96E86F9BB31D}" type="presOf" srcId="{593E8E92-BC89-4FFD-86AF-5F43839FCF68}" destId="{80774F6B-9AD9-4A2C-A5AA-899F7D8BF1FA}" srcOrd="0" destOrd="0" presId="urn:microsoft.com/office/officeart/2005/8/layout/venn2"/>
    <dgm:cxn modelId="{E269FE19-3FC9-4AD1-B4D7-EEA1D4002C9B}" type="presOf" srcId="{83E84631-AF35-40C1-8941-2715D36DE4FF}" destId="{05F8F35B-26C2-43AA-9130-836AC1102AE0}" srcOrd="1" destOrd="0" presId="urn:microsoft.com/office/officeart/2005/8/layout/venn2"/>
    <dgm:cxn modelId="{F5D5B41D-0BD6-4082-903A-B3A3D9845638}" type="presOf" srcId="{919D703E-9E65-4928-BA7D-BFC4FE0C49A7}" destId="{4F29FF6D-E62E-4B70-BAB3-599791DC0820}" srcOrd="0" destOrd="0" presId="urn:microsoft.com/office/officeart/2005/8/layout/venn2"/>
    <dgm:cxn modelId="{7C5BA634-E78E-444A-A13F-6B343FE3BC0F}" srcId="{509749B2-AD8F-433C-B7CE-E7AE37199F44}" destId="{83E84631-AF35-40C1-8941-2715D36DE4FF}" srcOrd="2" destOrd="0" parTransId="{F5EC6445-8B09-4AAF-9B3C-5D5F797F6E29}" sibTransId="{085B34F8-3ED2-4D47-B35F-D633CC256AA1}"/>
    <dgm:cxn modelId="{4D984760-B228-4475-8059-FD3BCE437474}" type="presOf" srcId="{099A436D-10BA-43E1-8B07-5BDD1026F461}" destId="{0F7CBDC7-7B20-41AB-83C1-91C56DDFC17C}" srcOrd="0" destOrd="0" presId="urn:microsoft.com/office/officeart/2005/8/layout/venn2"/>
    <dgm:cxn modelId="{194B1354-9ACD-472A-AC11-C43B4CC030D6}" srcId="{509749B2-AD8F-433C-B7CE-E7AE37199F44}" destId="{099A436D-10BA-43E1-8B07-5BDD1026F461}" srcOrd="0" destOrd="0" parTransId="{40A3D19E-0246-4DCD-A741-0776EF3076FE}" sibTransId="{C8720BAD-927D-4B2D-A829-1B28DC66DD3C}"/>
    <dgm:cxn modelId="{AC3E537F-92AA-4F83-8773-4C5853FA72FD}" srcId="{509749B2-AD8F-433C-B7CE-E7AE37199F44}" destId="{919D703E-9E65-4928-BA7D-BFC4FE0C49A7}" srcOrd="3" destOrd="0" parTransId="{8BE72540-F27F-45B7-BF5F-093DF7A1A620}" sibTransId="{973A2889-7482-43FE-B664-0299FB798267}"/>
    <dgm:cxn modelId="{ADF07C92-2B90-4624-8CE1-9AD0935AD729}" type="presOf" srcId="{919D703E-9E65-4928-BA7D-BFC4FE0C49A7}" destId="{59BB2502-1E1A-44D6-A9B0-7DC4A77560E8}" srcOrd="1" destOrd="0" presId="urn:microsoft.com/office/officeart/2005/8/layout/venn2"/>
    <dgm:cxn modelId="{30C7CDB1-8CBD-4AA1-9142-ECC073D7B48A}" type="presOf" srcId="{509749B2-AD8F-433C-B7CE-E7AE37199F44}" destId="{AF75717D-59BF-44B3-8363-C3F45B0BE1C4}" srcOrd="0" destOrd="0" presId="urn:microsoft.com/office/officeart/2005/8/layout/venn2"/>
    <dgm:cxn modelId="{A138D0C6-E65B-4470-A457-88682334D96E}" type="presOf" srcId="{593E8E92-BC89-4FFD-86AF-5F43839FCF68}" destId="{C5B38F80-2924-40B4-A1AE-C626E02BE2D7}" srcOrd="1" destOrd="0" presId="urn:microsoft.com/office/officeart/2005/8/layout/venn2"/>
    <dgm:cxn modelId="{2EB6D3F0-65FC-45DF-8E27-0D7999C9F95E}" type="presOf" srcId="{83E84631-AF35-40C1-8941-2715D36DE4FF}" destId="{B032FD67-74C7-4399-9387-438981B88279}" srcOrd="0" destOrd="0" presId="urn:microsoft.com/office/officeart/2005/8/layout/venn2"/>
    <dgm:cxn modelId="{561460FB-C355-446C-BDD6-276F1BD0BC7E}" srcId="{509749B2-AD8F-433C-B7CE-E7AE37199F44}" destId="{593E8E92-BC89-4FFD-86AF-5F43839FCF68}" srcOrd="1" destOrd="0" parTransId="{86218EE0-4619-4409-B306-730C86F6A992}" sibTransId="{EF2483C5-971A-4E36-9642-4838CAD039AF}"/>
    <dgm:cxn modelId="{D465FFD5-1DA8-40CB-B366-9B4C6BB4898D}" type="presParOf" srcId="{AF75717D-59BF-44B3-8363-C3F45B0BE1C4}" destId="{B68E63BF-E5F6-42E3-965C-1648D759AA40}" srcOrd="0" destOrd="0" presId="urn:microsoft.com/office/officeart/2005/8/layout/venn2"/>
    <dgm:cxn modelId="{B99A3D35-C91F-4879-9659-D5B13BC2B37A}" type="presParOf" srcId="{B68E63BF-E5F6-42E3-965C-1648D759AA40}" destId="{0F7CBDC7-7B20-41AB-83C1-91C56DDFC17C}" srcOrd="0" destOrd="0" presId="urn:microsoft.com/office/officeart/2005/8/layout/venn2"/>
    <dgm:cxn modelId="{AF4673CD-2E38-4BD4-A721-EF50E41BEB87}" type="presParOf" srcId="{B68E63BF-E5F6-42E3-965C-1648D759AA40}" destId="{535C7C7B-1DE8-41A9-82DC-ED1A742664FF}" srcOrd="1" destOrd="0" presId="urn:microsoft.com/office/officeart/2005/8/layout/venn2"/>
    <dgm:cxn modelId="{EFE8B34C-6042-4EB9-A566-40D9D4551BAA}" type="presParOf" srcId="{AF75717D-59BF-44B3-8363-C3F45B0BE1C4}" destId="{D7A62FC3-8771-4736-9CE3-364BAB267836}" srcOrd="1" destOrd="0" presId="urn:microsoft.com/office/officeart/2005/8/layout/venn2"/>
    <dgm:cxn modelId="{D76EEE01-03A0-4E51-A511-FC8687BF596C}" type="presParOf" srcId="{D7A62FC3-8771-4736-9CE3-364BAB267836}" destId="{80774F6B-9AD9-4A2C-A5AA-899F7D8BF1FA}" srcOrd="0" destOrd="0" presId="urn:microsoft.com/office/officeart/2005/8/layout/venn2"/>
    <dgm:cxn modelId="{B5610EF8-5567-41FE-B539-7B5811F9BB12}" type="presParOf" srcId="{D7A62FC3-8771-4736-9CE3-364BAB267836}" destId="{C5B38F80-2924-40B4-A1AE-C626E02BE2D7}" srcOrd="1" destOrd="0" presId="urn:microsoft.com/office/officeart/2005/8/layout/venn2"/>
    <dgm:cxn modelId="{78E20A46-0D57-472A-89FE-4BE9A9F84746}" type="presParOf" srcId="{AF75717D-59BF-44B3-8363-C3F45B0BE1C4}" destId="{F04DD651-9C24-4CB8-B7DA-AF05EAFC8A6C}" srcOrd="2" destOrd="0" presId="urn:microsoft.com/office/officeart/2005/8/layout/venn2"/>
    <dgm:cxn modelId="{2EC901A6-09B7-470D-BA0F-5D5D21FC2740}" type="presParOf" srcId="{F04DD651-9C24-4CB8-B7DA-AF05EAFC8A6C}" destId="{B032FD67-74C7-4399-9387-438981B88279}" srcOrd="0" destOrd="0" presId="urn:microsoft.com/office/officeart/2005/8/layout/venn2"/>
    <dgm:cxn modelId="{FDBFE5AF-020A-4E8B-8AB6-1F56ACE8D7D2}" type="presParOf" srcId="{F04DD651-9C24-4CB8-B7DA-AF05EAFC8A6C}" destId="{05F8F35B-26C2-43AA-9130-836AC1102AE0}" srcOrd="1" destOrd="0" presId="urn:microsoft.com/office/officeart/2005/8/layout/venn2"/>
    <dgm:cxn modelId="{5F1D54B3-38F1-4259-AA09-74997F89E0BB}" type="presParOf" srcId="{AF75717D-59BF-44B3-8363-C3F45B0BE1C4}" destId="{9D00D797-241F-4083-8DC3-0FA317B56CD6}" srcOrd="3" destOrd="0" presId="urn:microsoft.com/office/officeart/2005/8/layout/venn2"/>
    <dgm:cxn modelId="{7F7E28F5-FA94-43D3-BCAF-F8AAC1CB54A9}" type="presParOf" srcId="{9D00D797-241F-4083-8DC3-0FA317B56CD6}" destId="{4F29FF6D-E62E-4B70-BAB3-599791DC0820}" srcOrd="0" destOrd="0" presId="urn:microsoft.com/office/officeart/2005/8/layout/venn2"/>
    <dgm:cxn modelId="{62176BF2-D4FC-4096-847C-5F63DED4FF7B}" type="presParOf" srcId="{9D00D797-241F-4083-8DC3-0FA317B56CD6}" destId="{59BB2502-1E1A-44D6-A9B0-7DC4A77560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5198-166E-4445-B3A7-A3817D1B6B42}">
      <dsp:nvSpPr>
        <dsp:cNvPr id="0" name=""/>
        <dsp:cNvSpPr/>
      </dsp:nvSpPr>
      <dsp:spPr>
        <a:xfrm>
          <a:off x="0" y="1625600"/>
          <a:ext cx="783997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B26CB-792E-4C72-BF6F-10E539F6641B}">
      <dsp:nvSpPr>
        <dsp:cNvPr id="0" name=""/>
        <dsp:cNvSpPr/>
      </dsp:nvSpPr>
      <dsp:spPr>
        <a:xfrm>
          <a:off x="279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loading/custom</a:t>
          </a:r>
          <a:endParaRPr lang="en-US" sz="800" kern="1200" dirty="0"/>
        </a:p>
      </dsp:txBody>
      <dsp:txXfrm>
        <a:off x="279" y="0"/>
        <a:ext cx="844959" cy="2167466"/>
      </dsp:txXfrm>
    </dsp:sp>
    <dsp:sp modelId="{EDFA3581-EFA0-4E2F-BCC1-0947E7E21B36}">
      <dsp:nvSpPr>
        <dsp:cNvPr id="0" name=""/>
        <dsp:cNvSpPr/>
      </dsp:nvSpPr>
      <dsp:spPr>
        <a:xfrm>
          <a:off x="151826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5B593-CE26-4BEF-8A93-7687697E480E}">
      <dsp:nvSpPr>
        <dsp:cNvPr id="0" name=""/>
        <dsp:cNvSpPr/>
      </dsp:nvSpPr>
      <dsp:spPr>
        <a:xfrm>
          <a:off x="887487" y="325120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cross border </a:t>
          </a:r>
          <a:br>
            <a:rPr lang="sr-Latn-RS" sz="800" kern="1200"/>
          </a:br>
          <a:r>
            <a:rPr lang="sr-Latn-RS" sz="800" kern="1200"/>
            <a:t>non Schengen / Schengen</a:t>
          </a:r>
          <a:endParaRPr lang="en-US" sz="800" kern="1200" dirty="0"/>
        </a:p>
      </dsp:txBody>
      <dsp:txXfrm>
        <a:off x="887487" y="3251200"/>
        <a:ext cx="844959" cy="2167466"/>
      </dsp:txXfrm>
    </dsp:sp>
    <dsp:sp modelId="{AF6AD0A9-D777-4162-9E92-13EC6AA299DF}">
      <dsp:nvSpPr>
        <dsp:cNvPr id="0" name=""/>
        <dsp:cNvSpPr/>
      </dsp:nvSpPr>
      <dsp:spPr>
        <a:xfrm>
          <a:off x="1039034" y="2440689"/>
          <a:ext cx="541866" cy="537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5C7BB-4F2C-4816-AF9D-5DFCD066F5BA}">
      <dsp:nvSpPr>
        <dsp:cNvPr id="0" name=""/>
        <dsp:cNvSpPr/>
      </dsp:nvSpPr>
      <dsp:spPr>
        <a:xfrm>
          <a:off x="1774695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driving</a:t>
          </a:r>
          <a:endParaRPr lang="en-US" sz="800" kern="1200" dirty="0"/>
        </a:p>
      </dsp:txBody>
      <dsp:txXfrm>
        <a:off x="1774695" y="0"/>
        <a:ext cx="844959" cy="2167466"/>
      </dsp:txXfrm>
    </dsp:sp>
    <dsp:sp modelId="{9599A410-152A-417A-AE62-71BE07FD8476}">
      <dsp:nvSpPr>
        <dsp:cNvPr id="0" name=""/>
        <dsp:cNvSpPr/>
      </dsp:nvSpPr>
      <dsp:spPr>
        <a:xfrm>
          <a:off x="1926241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D162D-5840-45DF-8CF5-5F95F4D10566}">
      <dsp:nvSpPr>
        <dsp:cNvPr id="0" name=""/>
        <dsp:cNvSpPr/>
      </dsp:nvSpPr>
      <dsp:spPr>
        <a:xfrm>
          <a:off x="2637187" y="194140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pause or rest</a:t>
          </a:r>
          <a:endParaRPr lang="en-US" sz="800" kern="1200" dirty="0"/>
        </a:p>
      </dsp:txBody>
      <dsp:txXfrm>
        <a:off x="2637187" y="1941400"/>
        <a:ext cx="844959" cy="2167466"/>
      </dsp:txXfrm>
    </dsp:sp>
    <dsp:sp modelId="{E227C2E9-2D3B-4B86-A508-05CA69C9DCAC}">
      <dsp:nvSpPr>
        <dsp:cNvPr id="0" name=""/>
        <dsp:cNvSpPr/>
      </dsp:nvSpPr>
      <dsp:spPr>
        <a:xfrm>
          <a:off x="2813449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83AF6-ACC7-4C06-B430-21B4B39F0F2B}">
      <dsp:nvSpPr>
        <dsp:cNvPr id="0" name=""/>
        <dsp:cNvSpPr/>
      </dsp:nvSpPr>
      <dsp:spPr>
        <a:xfrm>
          <a:off x="3549110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driving</a:t>
          </a:r>
          <a:endParaRPr lang="en-US" sz="800" kern="1200" dirty="0"/>
        </a:p>
      </dsp:txBody>
      <dsp:txXfrm>
        <a:off x="3549110" y="0"/>
        <a:ext cx="844959" cy="2167466"/>
      </dsp:txXfrm>
    </dsp:sp>
    <dsp:sp modelId="{21D592E2-0CC2-4B75-B73E-B54E88B85E17}">
      <dsp:nvSpPr>
        <dsp:cNvPr id="0" name=""/>
        <dsp:cNvSpPr/>
      </dsp:nvSpPr>
      <dsp:spPr>
        <a:xfrm>
          <a:off x="3700656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ED49-AF7D-4247-B7AA-44D7D4FA8A82}">
      <dsp:nvSpPr>
        <dsp:cNvPr id="0" name=""/>
        <dsp:cNvSpPr/>
      </dsp:nvSpPr>
      <dsp:spPr>
        <a:xfrm>
          <a:off x="4444556" y="1957851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pause or rest</a:t>
          </a:r>
          <a:endParaRPr lang="en-US" sz="800" kern="1200" dirty="0"/>
        </a:p>
      </dsp:txBody>
      <dsp:txXfrm>
        <a:off x="4444556" y="1957851"/>
        <a:ext cx="844959" cy="2167466"/>
      </dsp:txXfrm>
    </dsp:sp>
    <dsp:sp modelId="{847C460A-65B6-43DA-A424-6578392CA731}">
      <dsp:nvSpPr>
        <dsp:cNvPr id="0" name=""/>
        <dsp:cNvSpPr/>
      </dsp:nvSpPr>
      <dsp:spPr>
        <a:xfrm>
          <a:off x="4587864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B5D3-E5E9-46B1-BA1B-894B60B9600B}">
      <dsp:nvSpPr>
        <dsp:cNvPr id="0" name=""/>
        <dsp:cNvSpPr/>
      </dsp:nvSpPr>
      <dsp:spPr>
        <a:xfrm>
          <a:off x="5323525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driving</a:t>
          </a:r>
          <a:endParaRPr lang="en-US" sz="800" kern="1200" dirty="0"/>
        </a:p>
      </dsp:txBody>
      <dsp:txXfrm>
        <a:off x="5323525" y="0"/>
        <a:ext cx="844959" cy="2167466"/>
      </dsp:txXfrm>
    </dsp:sp>
    <dsp:sp modelId="{5EC03D7C-3609-4B61-AEDE-61421F7A0877}">
      <dsp:nvSpPr>
        <dsp:cNvPr id="0" name=""/>
        <dsp:cNvSpPr/>
      </dsp:nvSpPr>
      <dsp:spPr>
        <a:xfrm>
          <a:off x="5475072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3201-8CBC-4594-A950-526E3D71A18F}">
      <dsp:nvSpPr>
        <dsp:cNvPr id="0" name=""/>
        <dsp:cNvSpPr/>
      </dsp:nvSpPr>
      <dsp:spPr>
        <a:xfrm>
          <a:off x="6202495" y="1957851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custom/unload</a:t>
          </a:r>
          <a:endParaRPr lang="en-US" sz="800" kern="1200" dirty="0"/>
        </a:p>
      </dsp:txBody>
      <dsp:txXfrm>
        <a:off x="6202495" y="1957851"/>
        <a:ext cx="844959" cy="2167466"/>
      </dsp:txXfrm>
    </dsp:sp>
    <dsp:sp modelId="{9818E20A-5BE7-4D29-A7A4-BA55032459BD}">
      <dsp:nvSpPr>
        <dsp:cNvPr id="0" name=""/>
        <dsp:cNvSpPr/>
      </dsp:nvSpPr>
      <dsp:spPr>
        <a:xfrm>
          <a:off x="6354038" y="2405449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E14B1-97CB-4349-811D-3CB70B74CE58}">
      <dsp:nvSpPr>
        <dsp:cNvPr id="0" name=""/>
        <dsp:cNvSpPr/>
      </dsp:nvSpPr>
      <dsp:spPr>
        <a:xfrm>
          <a:off x="932454" y="3214099"/>
          <a:ext cx="1001925" cy="987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</a:t>
          </a:r>
        </a:p>
      </dsp:txBody>
      <dsp:txXfrm>
        <a:off x="961373" y="3243018"/>
        <a:ext cx="944087" cy="929526"/>
      </dsp:txXfrm>
    </dsp:sp>
    <dsp:sp modelId="{3D9ED73A-ED00-465E-B657-37962AF0D014}">
      <dsp:nvSpPr>
        <dsp:cNvPr id="0" name=""/>
        <dsp:cNvSpPr/>
      </dsp:nvSpPr>
      <dsp:spPr>
        <a:xfrm rot="18027287">
          <a:off x="1453738" y="2848968"/>
          <a:ext cx="1949300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949300" y="18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79656" y="2818872"/>
        <a:ext cx="97465" cy="97465"/>
      </dsp:txXfrm>
    </dsp:sp>
    <dsp:sp modelId="{B5EFF426-7FA7-4850-B7B0-A3EFF845E00B}">
      <dsp:nvSpPr>
        <dsp:cNvPr id="0" name=""/>
        <dsp:cNvSpPr/>
      </dsp:nvSpPr>
      <dsp:spPr>
        <a:xfrm>
          <a:off x="2922398" y="1455648"/>
          <a:ext cx="1782386" cy="1143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“extended legal stay</a:t>
          </a:r>
          <a:r>
            <a:rPr lang="en-US" sz="1100" kern="1200" dirty="0"/>
            <a:t>”</a:t>
          </a:r>
        </a:p>
      </dsp:txBody>
      <dsp:txXfrm>
        <a:off x="2955892" y="1489142"/>
        <a:ext cx="1715398" cy="1076569"/>
      </dsp:txXfrm>
    </dsp:sp>
    <dsp:sp modelId="{9FA70C25-BB09-417C-8D78-823F34E1EC81}">
      <dsp:nvSpPr>
        <dsp:cNvPr id="0" name=""/>
        <dsp:cNvSpPr/>
      </dsp:nvSpPr>
      <dsp:spPr>
        <a:xfrm rot="18093250">
          <a:off x="4254774" y="1204348"/>
          <a:ext cx="1888038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888038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151592" y="1175784"/>
        <a:ext cx="94401" cy="94401"/>
      </dsp:txXfrm>
    </dsp:sp>
    <dsp:sp modelId="{007388B6-C753-41DD-865C-3D17089B3242}">
      <dsp:nvSpPr>
        <dsp:cNvPr id="0" name=""/>
        <dsp:cNvSpPr/>
      </dsp:nvSpPr>
      <dsp:spPr>
        <a:xfrm>
          <a:off x="5692803" y="98499"/>
          <a:ext cx="605828" cy="640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</a:t>
          </a:r>
        </a:p>
      </dsp:txBody>
      <dsp:txXfrm>
        <a:off x="5710547" y="116243"/>
        <a:ext cx="570340" cy="604600"/>
      </dsp:txXfrm>
    </dsp:sp>
    <dsp:sp modelId="{DBB345CF-353E-4039-9657-6108721017AD}">
      <dsp:nvSpPr>
        <dsp:cNvPr id="0" name=""/>
        <dsp:cNvSpPr/>
      </dsp:nvSpPr>
      <dsp:spPr>
        <a:xfrm>
          <a:off x="6298631" y="399907"/>
          <a:ext cx="988018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988018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7940" y="393843"/>
        <a:ext cx="49400" cy="49400"/>
      </dsp:txXfrm>
    </dsp:sp>
    <dsp:sp modelId="{568638CE-55DC-4863-A46E-BE101054B054}">
      <dsp:nvSpPr>
        <dsp:cNvPr id="0" name=""/>
        <dsp:cNvSpPr/>
      </dsp:nvSpPr>
      <dsp:spPr>
        <a:xfrm>
          <a:off x="7286650" y="4279"/>
          <a:ext cx="1677285" cy="828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NOT POSSIBLE</a:t>
          </a:r>
        </a:p>
      </dsp:txBody>
      <dsp:txXfrm>
        <a:off x="7310917" y="28546"/>
        <a:ext cx="1628751" cy="779993"/>
      </dsp:txXfrm>
    </dsp:sp>
    <dsp:sp modelId="{06F244E0-9814-4918-8B96-5E4DBB0A8EF5}">
      <dsp:nvSpPr>
        <dsp:cNvPr id="0" name=""/>
        <dsp:cNvSpPr/>
      </dsp:nvSpPr>
      <dsp:spPr>
        <a:xfrm rot="19293513">
          <a:off x="4568071" y="1616661"/>
          <a:ext cx="1261444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261444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7257" y="1603761"/>
        <a:ext cx="63072" cy="63072"/>
      </dsp:txXfrm>
    </dsp:sp>
    <dsp:sp modelId="{83370D2E-6BA8-4EED-8E4A-210CD3011A64}">
      <dsp:nvSpPr>
        <dsp:cNvPr id="0" name=""/>
        <dsp:cNvSpPr/>
      </dsp:nvSpPr>
      <dsp:spPr>
        <a:xfrm>
          <a:off x="5692803" y="923841"/>
          <a:ext cx="582758" cy="638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CRO</a:t>
          </a:r>
        </a:p>
      </dsp:txBody>
      <dsp:txXfrm>
        <a:off x="5709871" y="940909"/>
        <a:ext cx="548622" cy="604519"/>
      </dsp:txXfrm>
    </dsp:sp>
    <dsp:sp modelId="{9129BD5E-8C6F-4F6C-89D5-6ED30D120548}">
      <dsp:nvSpPr>
        <dsp:cNvPr id="0" name=""/>
        <dsp:cNvSpPr/>
      </dsp:nvSpPr>
      <dsp:spPr>
        <a:xfrm>
          <a:off x="6275561" y="1224532"/>
          <a:ext cx="988018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988018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4870" y="1218468"/>
        <a:ext cx="49400" cy="49400"/>
      </dsp:txXfrm>
    </dsp:sp>
    <dsp:sp modelId="{1DD12280-E069-4437-B33C-AF632EB50C33}">
      <dsp:nvSpPr>
        <dsp:cNvPr id="0" name=""/>
        <dsp:cNvSpPr/>
      </dsp:nvSpPr>
      <dsp:spPr>
        <a:xfrm>
          <a:off x="7263580" y="1064207"/>
          <a:ext cx="1129873" cy="357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ANSWER</a:t>
          </a:r>
        </a:p>
      </dsp:txBody>
      <dsp:txXfrm>
        <a:off x="7274063" y="1074690"/>
        <a:ext cx="1108907" cy="336956"/>
      </dsp:txXfrm>
    </dsp:sp>
    <dsp:sp modelId="{FCC878BE-C0BA-44FC-9A62-F4C4076C0D52}">
      <dsp:nvSpPr>
        <dsp:cNvPr id="0" name=""/>
        <dsp:cNvSpPr/>
      </dsp:nvSpPr>
      <dsp:spPr>
        <a:xfrm rot="135399">
          <a:off x="4704400" y="2028257"/>
          <a:ext cx="988785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988785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74073" y="2022174"/>
        <a:ext cx="49439" cy="49439"/>
      </dsp:txXfrm>
    </dsp:sp>
    <dsp:sp modelId="{56563997-876D-41B9-A342-19B3C9903D7D}">
      <dsp:nvSpPr>
        <dsp:cNvPr id="0" name=""/>
        <dsp:cNvSpPr/>
      </dsp:nvSpPr>
      <dsp:spPr>
        <a:xfrm>
          <a:off x="5692803" y="1747750"/>
          <a:ext cx="605853" cy="637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BG</a:t>
          </a:r>
        </a:p>
      </dsp:txBody>
      <dsp:txXfrm>
        <a:off x="5710548" y="1765495"/>
        <a:ext cx="570363" cy="601732"/>
      </dsp:txXfrm>
    </dsp:sp>
    <dsp:sp modelId="{0EDA8962-73E6-4D55-AE78-3F22A55D6E8D}">
      <dsp:nvSpPr>
        <dsp:cNvPr id="0" name=""/>
        <dsp:cNvSpPr/>
      </dsp:nvSpPr>
      <dsp:spPr>
        <a:xfrm>
          <a:off x="6298656" y="2047724"/>
          <a:ext cx="988018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988018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7965" y="2041660"/>
        <a:ext cx="49400" cy="49400"/>
      </dsp:txXfrm>
    </dsp:sp>
    <dsp:sp modelId="{CC469255-779A-4239-A0ED-43C1B97F0DCA}">
      <dsp:nvSpPr>
        <dsp:cNvPr id="0" name=""/>
        <dsp:cNvSpPr/>
      </dsp:nvSpPr>
      <dsp:spPr>
        <a:xfrm>
          <a:off x="7286675" y="1901757"/>
          <a:ext cx="1113941" cy="329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ANSWER</a:t>
          </a:r>
        </a:p>
      </dsp:txBody>
      <dsp:txXfrm>
        <a:off x="7296317" y="1911399"/>
        <a:ext cx="1094657" cy="309923"/>
      </dsp:txXfrm>
    </dsp:sp>
    <dsp:sp modelId="{9E112E87-F44C-47A8-A2B7-0BFCC1A9C2DC}">
      <dsp:nvSpPr>
        <dsp:cNvPr id="0" name=""/>
        <dsp:cNvSpPr/>
      </dsp:nvSpPr>
      <dsp:spPr>
        <a:xfrm rot="2417402">
          <a:off x="4551150" y="2427593"/>
          <a:ext cx="1295285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295285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6411" y="2413847"/>
        <a:ext cx="64764" cy="64764"/>
      </dsp:txXfrm>
    </dsp:sp>
    <dsp:sp modelId="{8C55CC90-23B6-4F1F-B12B-D8F5466DF9A1}">
      <dsp:nvSpPr>
        <dsp:cNvPr id="0" name=""/>
        <dsp:cNvSpPr/>
      </dsp:nvSpPr>
      <dsp:spPr>
        <a:xfrm>
          <a:off x="5692803" y="2570226"/>
          <a:ext cx="605853" cy="58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</a:t>
          </a:r>
        </a:p>
      </dsp:txBody>
      <dsp:txXfrm>
        <a:off x="5710072" y="2587495"/>
        <a:ext cx="571315" cy="555074"/>
      </dsp:txXfrm>
    </dsp:sp>
    <dsp:sp modelId="{B72054FA-77C9-4A2C-9B25-D858CC48C27E}">
      <dsp:nvSpPr>
        <dsp:cNvPr id="0" name=""/>
        <dsp:cNvSpPr/>
      </dsp:nvSpPr>
      <dsp:spPr>
        <a:xfrm>
          <a:off x="6298656" y="2846396"/>
          <a:ext cx="988018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988018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7965" y="2840332"/>
        <a:ext cx="49400" cy="49400"/>
      </dsp:txXfrm>
    </dsp:sp>
    <dsp:sp modelId="{A90FCCC7-9AA5-4868-9B68-70263007CEFF}">
      <dsp:nvSpPr>
        <dsp:cNvPr id="0" name=""/>
        <dsp:cNvSpPr/>
      </dsp:nvSpPr>
      <dsp:spPr>
        <a:xfrm>
          <a:off x="7286675" y="2682335"/>
          <a:ext cx="1164108" cy="365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ANSWER</a:t>
          </a:r>
        </a:p>
      </dsp:txBody>
      <dsp:txXfrm>
        <a:off x="7297377" y="2693037"/>
        <a:ext cx="1142704" cy="343990"/>
      </dsp:txXfrm>
    </dsp:sp>
    <dsp:sp modelId="{31FE0D63-C5C4-483C-99CE-CC49ED84357F}">
      <dsp:nvSpPr>
        <dsp:cNvPr id="0" name=""/>
        <dsp:cNvSpPr/>
      </dsp:nvSpPr>
      <dsp:spPr>
        <a:xfrm rot="3520394">
          <a:off x="4248626" y="2820439"/>
          <a:ext cx="1900334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900334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151285" y="2791567"/>
        <a:ext cx="95016" cy="95016"/>
      </dsp:txXfrm>
    </dsp:sp>
    <dsp:sp modelId="{6FAC2933-4D4D-418D-A9FA-D2EA59EB2F97}">
      <dsp:nvSpPr>
        <dsp:cNvPr id="0" name=""/>
        <dsp:cNvSpPr/>
      </dsp:nvSpPr>
      <dsp:spPr>
        <a:xfrm>
          <a:off x="5692803" y="3345092"/>
          <a:ext cx="628923" cy="611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</a:t>
          </a:r>
        </a:p>
      </dsp:txBody>
      <dsp:txXfrm>
        <a:off x="5710706" y="3362995"/>
        <a:ext cx="593117" cy="575456"/>
      </dsp:txXfrm>
    </dsp:sp>
    <dsp:sp modelId="{A3A74D7A-5747-4D22-A327-70658702FFDB}">
      <dsp:nvSpPr>
        <dsp:cNvPr id="0" name=""/>
        <dsp:cNvSpPr/>
      </dsp:nvSpPr>
      <dsp:spPr>
        <a:xfrm>
          <a:off x="6321726" y="3632087"/>
          <a:ext cx="988018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988018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91035" y="3626023"/>
        <a:ext cx="49400" cy="49400"/>
      </dsp:txXfrm>
    </dsp:sp>
    <dsp:sp modelId="{406C3592-1AE1-4CC8-BE0A-AC1DCF3852BC}">
      <dsp:nvSpPr>
        <dsp:cNvPr id="0" name=""/>
        <dsp:cNvSpPr/>
      </dsp:nvSpPr>
      <dsp:spPr>
        <a:xfrm>
          <a:off x="7309745" y="3487317"/>
          <a:ext cx="1099245" cy="326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ANSWER</a:t>
          </a:r>
        </a:p>
      </dsp:txBody>
      <dsp:txXfrm>
        <a:off x="7319317" y="3496889"/>
        <a:ext cx="1080101" cy="307667"/>
      </dsp:txXfrm>
    </dsp:sp>
    <dsp:sp modelId="{8AFD32B8-91EA-420D-8A27-6DF095C1F2E9}">
      <dsp:nvSpPr>
        <dsp:cNvPr id="0" name=""/>
        <dsp:cNvSpPr/>
      </dsp:nvSpPr>
      <dsp:spPr>
        <a:xfrm rot="2917800">
          <a:off x="1680930" y="4250080"/>
          <a:ext cx="1494916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1494916" y="18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1015" y="4231344"/>
        <a:ext cx="74745" cy="74745"/>
      </dsp:txXfrm>
    </dsp:sp>
    <dsp:sp modelId="{F5155224-F22A-455D-8D90-D1D86AE31F32}">
      <dsp:nvSpPr>
        <dsp:cNvPr id="0" name=""/>
        <dsp:cNvSpPr/>
      </dsp:nvSpPr>
      <dsp:spPr>
        <a:xfrm>
          <a:off x="2922398" y="4210405"/>
          <a:ext cx="2054560" cy="1238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Annex 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cross border workers</a:t>
          </a:r>
        </a:p>
      </dsp:txBody>
      <dsp:txXfrm>
        <a:off x="2958672" y="4246679"/>
        <a:ext cx="1982012" cy="1165946"/>
      </dsp:txXfrm>
    </dsp:sp>
    <dsp:sp modelId="{AC7C0584-BEBE-41CE-A19B-9C618FE6A511}">
      <dsp:nvSpPr>
        <dsp:cNvPr id="0" name=""/>
        <dsp:cNvSpPr/>
      </dsp:nvSpPr>
      <dsp:spPr>
        <a:xfrm>
          <a:off x="4976958" y="4811016"/>
          <a:ext cx="988018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988018" y="18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46267" y="4804952"/>
        <a:ext cx="49400" cy="49400"/>
      </dsp:txXfrm>
    </dsp:sp>
    <dsp:sp modelId="{1F586FF3-1FB5-405F-8032-C2A381A7B9DB}">
      <dsp:nvSpPr>
        <dsp:cNvPr id="0" name=""/>
        <dsp:cNvSpPr/>
      </dsp:nvSpPr>
      <dsp:spPr>
        <a:xfrm>
          <a:off x="5964977" y="4141608"/>
          <a:ext cx="2619040" cy="1376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rgbClr val="FF0000"/>
              </a:solidFill>
            </a:rPr>
            <a:t>how to apply?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how to fulfill cause it is not one border crossing?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what about internal checks?</a:t>
          </a:r>
        </a:p>
      </dsp:txBody>
      <dsp:txXfrm>
        <a:off x="6005281" y="4181912"/>
        <a:ext cx="2538432" cy="1295479"/>
      </dsp:txXfrm>
    </dsp:sp>
    <dsp:sp modelId="{91170E84-6F96-4D07-B902-E134F1F5033F}">
      <dsp:nvSpPr>
        <dsp:cNvPr id="0" name=""/>
        <dsp:cNvSpPr/>
      </dsp:nvSpPr>
      <dsp:spPr>
        <a:xfrm rot="3802849">
          <a:off x="1303514" y="4710985"/>
          <a:ext cx="2285984" cy="37273"/>
        </a:xfrm>
        <a:custGeom>
          <a:avLst/>
          <a:gdLst/>
          <a:ahLst/>
          <a:cxnLst/>
          <a:rect l="0" t="0" r="0" b="0"/>
          <a:pathLst>
            <a:path>
              <a:moveTo>
                <a:pt x="0" y="18636"/>
              </a:moveTo>
              <a:lnTo>
                <a:pt x="2285984" y="18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389356" y="4672472"/>
        <a:ext cx="114299" cy="114299"/>
      </dsp:txXfrm>
    </dsp:sp>
    <dsp:sp modelId="{3DE77CC7-C0CB-488D-A476-0009E87556C9}">
      <dsp:nvSpPr>
        <dsp:cNvPr id="0" name=""/>
        <dsp:cNvSpPr/>
      </dsp:nvSpPr>
      <dsp:spPr>
        <a:xfrm>
          <a:off x="2958633" y="5588580"/>
          <a:ext cx="2360969" cy="325762"/>
        </a:xfrm>
        <a:prstGeom prst="snip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potential amendments</a:t>
          </a:r>
        </a:p>
      </dsp:txBody>
      <dsp:txXfrm>
        <a:off x="2985780" y="5615727"/>
        <a:ext cx="2306675" cy="2714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E14B1-97CB-4349-811D-3CB70B74CE58}">
      <dsp:nvSpPr>
        <dsp:cNvPr id="0" name=""/>
        <dsp:cNvSpPr/>
      </dsp:nvSpPr>
      <dsp:spPr>
        <a:xfrm>
          <a:off x="874699" y="2734903"/>
          <a:ext cx="826420" cy="667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Transport industry</a:t>
          </a:r>
        </a:p>
      </dsp:txBody>
      <dsp:txXfrm>
        <a:off x="894246" y="2754450"/>
        <a:ext cx="787326" cy="628287"/>
      </dsp:txXfrm>
    </dsp:sp>
    <dsp:sp modelId="{3D9ED73A-ED00-465E-B657-37962AF0D014}">
      <dsp:nvSpPr>
        <dsp:cNvPr id="0" name=""/>
        <dsp:cNvSpPr/>
      </dsp:nvSpPr>
      <dsp:spPr>
        <a:xfrm rot="18038499">
          <a:off x="992595" y="1798368"/>
          <a:ext cx="2889973" cy="53999"/>
        </a:xfrm>
        <a:custGeom>
          <a:avLst/>
          <a:gdLst/>
          <a:ahLst/>
          <a:cxnLst/>
          <a:rect l="0" t="0" r="0" b="0"/>
          <a:pathLst>
            <a:path>
              <a:moveTo>
                <a:pt x="0" y="26999"/>
              </a:moveTo>
              <a:lnTo>
                <a:pt x="2889973" y="2699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65333" y="1753119"/>
        <a:ext cx="144498" cy="144498"/>
      </dsp:txXfrm>
    </dsp:sp>
    <dsp:sp modelId="{B5EFF426-7FA7-4850-B7B0-A3EFF845E00B}">
      <dsp:nvSpPr>
        <dsp:cNvPr id="0" name=""/>
        <dsp:cNvSpPr/>
      </dsp:nvSpPr>
      <dsp:spPr>
        <a:xfrm>
          <a:off x="3174044" y="7002"/>
          <a:ext cx="5850380" cy="1150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Amendment for exemption of truck drivers like a crew member (driver within truck exempted from limited stay in scope of transit journey</a:t>
          </a:r>
          <a:r>
            <a:rPr lang="sr-Latn-RS" sz="2000" kern="1200" dirty="0"/>
            <a:t>:</a:t>
          </a:r>
          <a:r>
            <a:rPr lang="en-US" sz="2000" kern="1200" dirty="0"/>
            <a:t> non </a:t>
          </a:r>
          <a:r>
            <a:rPr lang="en-US" sz="2000" kern="1200" dirty="0" err="1"/>
            <a:t>Schengen</a:t>
          </a:r>
          <a:r>
            <a:rPr lang="en-US" sz="2000" kern="1200" dirty="0"/>
            <a:t>-</a:t>
          </a:r>
          <a:r>
            <a:rPr lang="en-US" sz="2000" kern="1200" dirty="0" err="1"/>
            <a:t>Schengen</a:t>
          </a:r>
          <a:r>
            <a:rPr lang="en-US" sz="2000" kern="1200" dirty="0"/>
            <a:t>-non </a:t>
          </a:r>
          <a:r>
            <a:rPr lang="en-US" sz="2000" kern="1200" dirty="0" err="1"/>
            <a:t>Schengen</a:t>
          </a:r>
          <a:r>
            <a:rPr lang="en-US" sz="2000" kern="1200" dirty="0"/>
            <a:t> area)</a:t>
          </a:r>
          <a:endParaRPr lang="en-US" sz="1100" kern="1200" dirty="0"/>
        </a:p>
      </dsp:txBody>
      <dsp:txXfrm>
        <a:off x="3207735" y="40693"/>
        <a:ext cx="5782998" cy="1082897"/>
      </dsp:txXfrm>
    </dsp:sp>
    <dsp:sp modelId="{8AFD32B8-91EA-420D-8A27-6DF095C1F2E9}">
      <dsp:nvSpPr>
        <dsp:cNvPr id="0" name=""/>
        <dsp:cNvSpPr/>
      </dsp:nvSpPr>
      <dsp:spPr>
        <a:xfrm rot="19086902">
          <a:off x="1443830" y="2369315"/>
          <a:ext cx="2013905" cy="53999"/>
        </a:xfrm>
        <a:custGeom>
          <a:avLst/>
          <a:gdLst/>
          <a:ahLst/>
          <a:cxnLst/>
          <a:rect l="0" t="0" r="0" b="0"/>
          <a:pathLst>
            <a:path>
              <a:moveTo>
                <a:pt x="0" y="26999"/>
              </a:moveTo>
              <a:lnTo>
                <a:pt x="2013905" y="2699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400436" y="2345967"/>
        <a:ext cx="100695" cy="100695"/>
      </dsp:txXfrm>
    </dsp:sp>
    <dsp:sp modelId="{F5155224-F22A-455D-8D90-D1D86AE31F32}">
      <dsp:nvSpPr>
        <dsp:cNvPr id="0" name=""/>
        <dsp:cNvSpPr/>
      </dsp:nvSpPr>
      <dsp:spPr>
        <a:xfrm>
          <a:off x="3200446" y="1422887"/>
          <a:ext cx="5778612" cy="602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Annex 7 cross border workers without EES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procedures and acceptance of all countries</a:t>
          </a:r>
        </a:p>
      </dsp:txBody>
      <dsp:txXfrm>
        <a:off x="3218087" y="1440528"/>
        <a:ext cx="5743330" cy="567015"/>
      </dsp:txXfrm>
    </dsp:sp>
    <dsp:sp modelId="{16C72D08-32C0-40C5-92E2-D68954E55EAF}">
      <dsp:nvSpPr>
        <dsp:cNvPr id="0" name=""/>
        <dsp:cNvSpPr/>
      </dsp:nvSpPr>
      <dsp:spPr>
        <a:xfrm rot="358395">
          <a:off x="1697073" y="3119176"/>
          <a:ext cx="1491035" cy="53999"/>
        </a:xfrm>
        <a:custGeom>
          <a:avLst/>
          <a:gdLst/>
          <a:ahLst/>
          <a:cxnLst/>
          <a:rect l="0" t="0" r="0" b="0"/>
          <a:pathLst>
            <a:path>
              <a:moveTo>
                <a:pt x="0" y="26999"/>
              </a:moveTo>
              <a:lnTo>
                <a:pt x="1491035" y="2699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5314" y="3108900"/>
        <a:ext cx="74551" cy="74551"/>
      </dsp:txXfrm>
    </dsp:sp>
    <dsp:sp modelId="{9B57CD6F-A324-4438-BBE5-145F32D27CA1}">
      <dsp:nvSpPr>
        <dsp:cNvPr id="0" name=""/>
        <dsp:cNvSpPr/>
      </dsp:nvSpPr>
      <dsp:spPr>
        <a:xfrm>
          <a:off x="3184060" y="2424309"/>
          <a:ext cx="5877850" cy="1598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Drivers documents via web </a:t>
          </a:r>
          <a:r>
            <a:rPr lang="en-US" sz="1800" kern="1200" dirty="0" err="1"/>
            <a:t>aplication</a:t>
          </a:r>
          <a:r>
            <a:rPr lang="en-US" sz="1800" kern="1200" dirty="0"/>
            <a:t>: passport, </a:t>
          </a:r>
          <a:r>
            <a:rPr lang="sr-Latn-RS" sz="1800" kern="1200" dirty="0"/>
            <a:t>driving </a:t>
          </a:r>
          <a:r>
            <a:rPr lang="en-US" sz="1800" kern="1200" dirty="0"/>
            <a:t>license, qualification card</a:t>
          </a:r>
          <a:r>
            <a:rPr lang="sr-Latn-RS" sz="1800" kern="1200" dirty="0"/>
            <a:t> (code95)</a:t>
          </a:r>
          <a:r>
            <a:rPr lang="en-US" sz="1800" kern="1200" dirty="0"/>
            <a:t>, document from company about working period</a:t>
          </a:r>
          <a:r>
            <a:rPr lang="sr-Latn-RS" sz="1800" kern="1200" dirty="0"/>
            <a:t>, </a:t>
          </a:r>
          <a:r>
            <a:rPr lang="en-US" sz="1800" kern="1200" dirty="0"/>
            <a:t>document from </a:t>
          </a:r>
          <a:r>
            <a:rPr lang="sr-Latn-RS" sz="1800" kern="1200" dirty="0"/>
            <a:t>state authority (Ministery of Transport for ex)</a:t>
          </a:r>
          <a:r>
            <a:rPr lang="en-US" sz="1800" kern="1200" dirty="0"/>
            <a:t> could be enough to recognize professional driver operation and need to pass with a truck across </a:t>
          </a:r>
          <a:r>
            <a:rPr lang="en-US" sz="1800" kern="1200" dirty="0" err="1"/>
            <a:t>Schengen</a:t>
          </a:r>
          <a:r>
            <a:rPr lang="en-US" sz="1800" kern="1200" dirty="0"/>
            <a:t> through truck line on CB </a:t>
          </a:r>
        </a:p>
      </dsp:txBody>
      <dsp:txXfrm>
        <a:off x="3230890" y="2471139"/>
        <a:ext cx="5784190" cy="1505235"/>
      </dsp:txXfrm>
    </dsp:sp>
    <dsp:sp modelId="{F5395DAB-C77B-49E2-A02D-526B1568A39A}">
      <dsp:nvSpPr>
        <dsp:cNvPr id="0" name=""/>
        <dsp:cNvSpPr/>
      </dsp:nvSpPr>
      <dsp:spPr>
        <a:xfrm rot="3553032">
          <a:off x="986773" y="4298633"/>
          <a:ext cx="2926363" cy="53999"/>
        </a:xfrm>
        <a:custGeom>
          <a:avLst/>
          <a:gdLst/>
          <a:ahLst/>
          <a:cxnLst/>
          <a:rect l="0" t="0" r="0" b="0"/>
          <a:pathLst>
            <a:path>
              <a:moveTo>
                <a:pt x="0" y="26999"/>
              </a:moveTo>
              <a:lnTo>
                <a:pt x="2926363" y="26999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76796" y="4252474"/>
        <a:ext cx="146318" cy="146318"/>
      </dsp:txXfrm>
    </dsp:sp>
    <dsp:sp modelId="{28E66801-FA40-4F0C-810E-780D1C44B6C5}">
      <dsp:nvSpPr>
        <dsp:cNvPr id="0" name=""/>
        <dsp:cNvSpPr/>
      </dsp:nvSpPr>
      <dsp:spPr>
        <a:xfrm>
          <a:off x="3198789" y="5407109"/>
          <a:ext cx="5834840" cy="35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Calculation method (hours instead days)</a:t>
          </a:r>
        </a:p>
      </dsp:txBody>
      <dsp:txXfrm>
        <a:off x="3209073" y="5417393"/>
        <a:ext cx="5814272" cy="330558"/>
      </dsp:txXfrm>
    </dsp:sp>
    <dsp:sp modelId="{1A0B942B-2F68-455D-AD9D-DCC48AEE954A}">
      <dsp:nvSpPr>
        <dsp:cNvPr id="0" name=""/>
        <dsp:cNvSpPr/>
      </dsp:nvSpPr>
      <dsp:spPr>
        <a:xfrm rot="3211871">
          <a:off x="1192872" y="4049258"/>
          <a:ext cx="2506064" cy="53999"/>
        </a:xfrm>
        <a:custGeom>
          <a:avLst/>
          <a:gdLst/>
          <a:ahLst/>
          <a:cxnLst/>
          <a:rect l="0" t="0" r="0" b="0"/>
          <a:pathLst>
            <a:path>
              <a:moveTo>
                <a:pt x="0" y="26999"/>
              </a:moveTo>
              <a:lnTo>
                <a:pt x="2506064" y="26999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383253" y="4013606"/>
        <a:ext cx="125303" cy="125303"/>
      </dsp:txXfrm>
    </dsp:sp>
    <dsp:sp modelId="{205EC993-CDCA-43D2-871C-05B86F542AEB}">
      <dsp:nvSpPr>
        <dsp:cNvPr id="0" name=""/>
        <dsp:cNvSpPr/>
      </dsp:nvSpPr>
      <dsp:spPr>
        <a:xfrm>
          <a:off x="3190688" y="4803211"/>
          <a:ext cx="5821179" cy="561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Extended stay in neighboring countries is not full solution cause it is only valid for that country and rest will calculate 90 days in 180 days</a:t>
          </a:r>
        </a:p>
      </dsp:txBody>
      <dsp:txXfrm>
        <a:off x="3207132" y="4819655"/>
        <a:ext cx="5788291" cy="528535"/>
      </dsp:txXfrm>
    </dsp:sp>
    <dsp:sp modelId="{8482410B-00B5-4FB0-A016-CF9C9492247F}">
      <dsp:nvSpPr>
        <dsp:cNvPr id="0" name=""/>
        <dsp:cNvSpPr/>
      </dsp:nvSpPr>
      <dsp:spPr>
        <a:xfrm rot="2669486">
          <a:off x="1401876" y="3773200"/>
          <a:ext cx="2087908" cy="53999"/>
        </a:xfrm>
        <a:custGeom>
          <a:avLst/>
          <a:gdLst/>
          <a:ahLst/>
          <a:cxnLst/>
          <a:rect l="0" t="0" r="0" b="0"/>
          <a:pathLst>
            <a:path>
              <a:moveTo>
                <a:pt x="0" y="26999"/>
              </a:moveTo>
              <a:lnTo>
                <a:pt x="2087908" y="26999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393633" y="3748002"/>
        <a:ext cx="104395" cy="104395"/>
      </dsp:txXfrm>
    </dsp:sp>
    <dsp:sp modelId="{752E75FB-856A-47BF-A02A-013FC3DAB90D}">
      <dsp:nvSpPr>
        <dsp:cNvPr id="0" name=""/>
        <dsp:cNvSpPr/>
      </dsp:nvSpPr>
      <dsp:spPr>
        <a:xfrm rot="10800000" flipV="1">
          <a:off x="3190541" y="4292658"/>
          <a:ext cx="5819890" cy="478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</a:t>
          </a:r>
          <a:r>
            <a:rPr lang="sr-Latn-RS" sz="1500" kern="1200" dirty="0"/>
            <a:t>eriod of “stay” less than 10 days does not calculate in period of 90</a:t>
          </a:r>
          <a:r>
            <a:rPr lang="en-US" sz="1500" kern="1200" dirty="0"/>
            <a:t> </a:t>
          </a:r>
          <a:r>
            <a:rPr lang="sr-Latn-RS" sz="1500" kern="1200" dirty="0"/>
            <a:t>days in 180 days</a:t>
          </a:r>
          <a:endParaRPr lang="en-US" sz="1500" kern="1200" dirty="0"/>
        </a:p>
      </dsp:txBody>
      <dsp:txXfrm rot="-10800000">
        <a:off x="3204550" y="4306667"/>
        <a:ext cx="5791872" cy="450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5198-166E-4445-B3A7-A3817D1B6B42}">
      <dsp:nvSpPr>
        <dsp:cNvPr id="0" name=""/>
        <dsp:cNvSpPr/>
      </dsp:nvSpPr>
      <dsp:spPr>
        <a:xfrm rot="10800000">
          <a:off x="0" y="1625600"/>
          <a:ext cx="783997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B26CB-792E-4C72-BF6F-10E539F6641B}">
      <dsp:nvSpPr>
        <dsp:cNvPr id="0" name=""/>
        <dsp:cNvSpPr/>
      </dsp:nvSpPr>
      <dsp:spPr>
        <a:xfrm>
          <a:off x="6994730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loading/custom</a:t>
          </a:r>
          <a:endParaRPr lang="en-US" sz="800" kern="1200" dirty="0"/>
        </a:p>
      </dsp:txBody>
      <dsp:txXfrm>
        <a:off x="6994730" y="0"/>
        <a:ext cx="844959" cy="2167466"/>
      </dsp:txXfrm>
    </dsp:sp>
    <dsp:sp modelId="{EDFA3581-EFA0-4E2F-BCC1-0947E7E21B36}">
      <dsp:nvSpPr>
        <dsp:cNvPr id="0" name=""/>
        <dsp:cNvSpPr/>
      </dsp:nvSpPr>
      <dsp:spPr>
        <a:xfrm>
          <a:off x="7146276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5B593-CE26-4BEF-8A93-7687697E480E}">
      <dsp:nvSpPr>
        <dsp:cNvPr id="0" name=""/>
        <dsp:cNvSpPr/>
      </dsp:nvSpPr>
      <dsp:spPr>
        <a:xfrm>
          <a:off x="1741472" y="325120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cross border </a:t>
          </a:r>
          <a:br>
            <a:rPr lang="sr-Latn-RS" sz="800" kern="1200"/>
          </a:br>
          <a:r>
            <a:rPr lang="sr-Latn-RS" sz="800" kern="1200"/>
            <a:t>non Schengen / Schengen</a:t>
          </a:r>
          <a:endParaRPr lang="en-US" sz="800" kern="1200" dirty="0"/>
        </a:p>
      </dsp:txBody>
      <dsp:txXfrm>
        <a:off x="1741472" y="3251200"/>
        <a:ext cx="844959" cy="2167466"/>
      </dsp:txXfrm>
    </dsp:sp>
    <dsp:sp modelId="{AF6AD0A9-D777-4162-9E92-13EC6AA299DF}">
      <dsp:nvSpPr>
        <dsp:cNvPr id="0" name=""/>
        <dsp:cNvSpPr/>
      </dsp:nvSpPr>
      <dsp:spPr>
        <a:xfrm>
          <a:off x="6259069" y="2440689"/>
          <a:ext cx="541866" cy="537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5C7BB-4F2C-4816-AF9D-5DFCD066F5BA}">
      <dsp:nvSpPr>
        <dsp:cNvPr id="0" name=""/>
        <dsp:cNvSpPr/>
      </dsp:nvSpPr>
      <dsp:spPr>
        <a:xfrm>
          <a:off x="6068815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driving</a:t>
          </a:r>
          <a:endParaRPr lang="en-US" sz="800" kern="1200" dirty="0"/>
        </a:p>
      </dsp:txBody>
      <dsp:txXfrm>
        <a:off x="6068815" y="0"/>
        <a:ext cx="844959" cy="2167466"/>
      </dsp:txXfrm>
    </dsp:sp>
    <dsp:sp modelId="{9599A410-152A-417A-AE62-71BE07FD8476}">
      <dsp:nvSpPr>
        <dsp:cNvPr id="0" name=""/>
        <dsp:cNvSpPr/>
      </dsp:nvSpPr>
      <dsp:spPr>
        <a:xfrm>
          <a:off x="5371861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D162D-5840-45DF-8CF5-5F95F4D10566}">
      <dsp:nvSpPr>
        <dsp:cNvPr id="0" name=""/>
        <dsp:cNvSpPr/>
      </dsp:nvSpPr>
      <dsp:spPr>
        <a:xfrm>
          <a:off x="5198075" y="1974345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pause or rest</a:t>
          </a:r>
          <a:endParaRPr lang="en-US" sz="800" kern="1200" dirty="0"/>
        </a:p>
      </dsp:txBody>
      <dsp:txXfrm>
        <a:off x="5198075" y="1974345"/>
        <a:ext cx="844959" cy="2167466"/>
      </dsp:txXfrm>
    </dsp:sp>
    <dsp:sp modelId="{E227C2E9-2D3B-4B86-A508-05CA69C9DCAC}">
      <dsp:nvSpPr>
        <dsp:cNvPr id="0" name=""/>
        <dsp:cNvSpPr/>
      </dsp:nvSpPr>
      <dsp:spPr>
        <a:xfrm>
          <a:off x="4484653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83AF6-ACC7-4C06-B430-21B4B39F0F2B}">
      <dsp:nvSpPr>
        <dsp:cNvPr id="0" name=""/>
        <dsp:cNvSpPr/>
      </dsp:nvSpPr>
      <dsp:spPr>
        <a:xfrm>
          <a:off x="4352059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driving</a:t>
          </a:r>
          <a:endParaRPr lang="en-US" sz="800" kern="1200" dirty="0"/>
        </a:p>
      </dsp:txBody>
      <dsp:txXfrm>
        <a:off x="4352059" y="0"/>
        <a:ext cx="844959" cy="2167466"/>
      </dsp:txXfrm>
    </dsp:sp>
    <dsp:sp modelId="{21D592E2-0CC2-4B75-B73E-B54E88B85E17}">
      <dsp:nvSpPr>
        <dsp:cNvPr id="0" name=""/>
        <dsp:cNvSpPr/>
      </dsp:nvSpPr>
      <dsp:spPr>
        <a:xfrm>
          <a:off x="3597446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ED49-AF7D-4247-B7AA-44D7D4FA8A82}">
      <dsp:nvSpPr>
        <dsp:cNvPr id="0" name=""/>
        <dsp:cNvSpPr/>
      </dsp:nvSpPr>
      <dsp:spPr>
        <a:xfrm>
          <a:off x="3456613" y="1966087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pause or rest</a:t>
          </a:r>
          <a:endParaRPr lang="en-US" sz="800" kern="1200" dirty="0"/>
        </a:p>
      </dsp:txBody>
      <dsp:txXfrm>
        <a:off x="3456613" y="1966087"/>
        <a:ext cx="844959" cy="2167466"/>
      </dsp:txXfrm>
    </dsp:sp>
    <dsp:sp modelId="{847C460A-65B6-43DA-A424-6578392CA731}">
      <dsp:nvSpPr>
        <dsp:cNvPr id="0" name=""/>
        <dsp:cNvSpPr/>
      </dsp:nvSpPr>
      <dsp:spPr>
        <a:xfrm>
          <a:off x="2710238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B5D3-E5E9-46B1-BA1B-894B60B9600B}">
      <dsp:nvSpPr>
        <dsp:cNvPr id="0" name=""/>
        <dsp:cNvSpPr/>
      </dsp:nvSpPr>
      <dsp:spPr>
        <a:xfrm>
          <a:off x="2577644" y="0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driving</a:t>
          </a:r>
          <a:endParaRPr lang="en-US" sz="800" kern="1200" dirty="0"/>
        </a:p>
      </dsp:txBody>
      <dsp:txXfrm>
        <a:off x="2577644" y="0"/>
        <a:ext cx="844959" cy="2167466"/>
      </dsp:txXfrm>
    </dsp:sp>
    <dsp:sp modelId="{5EC03D7C-3609-4B61-AEDE-61421F7A0877}">
      <dsp:nvSpPr>
        <dsp:cNvPr id="0" name=""/>
        <dsp:cNvSpPr/>
      </dsp:nvSpPr>
      <dsp:spPr>
        <a:xfrm>
          <a:off x="1823031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3201-8CBC-4594-A950-526E3D71A18F}">
      <dsp:nvSpPr>
        <dsp:cNvPr id="0" name=""/>
        <dsp:cNvSpPr/>
      </dsp:nvSpPr>
      <dsp:spPr>
        <a:xfrm>
          <a:off x="776038" y="1957851"/>
          <a:ext cx="844959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custom/unload</a:t>
          </a:r>
          <a:endParaRPr lang="en-US" sz="800" kern="1200" dirty="0"/>
        </a:p>
      </dsp:txBody>
      <dsp:txXfrm>
        <a:off x="776038" y="1957851"/>
        <a:ext cx="844959" cy="2167466"/>
      </dsp:txXfrm>
    </dsp:sp>
    <dsp:sp modelId="{9818E20A-5BE7-4D29-A7A4-BA55032459BD}">
      <dsp:nvSpPr>
        <dsp:cNvPr id="0" name=""/>
        <dsp:cNvSpPr/>
      </dsp:nvSpPr>
      <dsp:spPr>
        <a:xfrm>
          <a:off x="911108" y="2438400"/>
          <a:ext cx="541866" cy="541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F4717-FB09-46E1-8313-48ABACAFCEDE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684F3-2700-4BCD-B7B9-E8B6B9971E50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B53C1-2728-47D2-AC60-2EF6533D521D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700" kern="1200" dirty="0">
              <a:solidFill>
                <a:schemeClr val="bg1"/>
              </a:solidFill>
            </a:rPr>
            <a:t>stamps in passport</a:t>
          </a:r>
        </a:p>
      </dsp:txBody>
      <dsp:txXfrm>
        <a:off x="1137920" y="3781213"/>
        <a:ext cx="1893824" cy="1468120"/>
      </dsp:txXfrm>
    </dsp:sp>
    <dsp:sp modelId="{1C8BF3F6-DDBF-48DD-8D77-B50D8625964A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14E11-97CD-42D8-A018-C8116E63C522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700" b="1" kern="1200" dirty="0">
              <a:solidFill>
                <a:schemeClr val="bg1"/>
              </a:solidFill>
            </a:rPr>
            <a:t>EES</a:t>
          </a:r>
          <a:endParaRPr lang="en-US" sz="3700" kern="1200" dirty="0"/>
        </a:p>
      </dsp:txBody>
      <dsp:txXfrm>
        <a:off x="3088640" y="2485813"/>
        <a:ext cx="1950720" cy="2763519"/>
      </dsp:txXfrm>
    </dsp:sp>
    <dsp:sp modelId="{06EB465C-ADB5-46C6-B967-16351E5AC906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82071-3529-4E79-8FBC-BC7633D7E9E4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700" b="1" kern="1200" dirty="0">
              <a:solidFill>
                <a:schemeClr val="bg1"/>
              </a:solidFill>
            </a:rPr>
            <a:t>ETIAS</a:t>
          </a:r>
          <a:endParaRPr lang="en-US" sz="3700" kern="1200" dirty="0"/>
        </a:p>
      </dsp:txBody>
      <dsp:txXfrm>
        <a:off x="5405120" y="1718733"/>
        <a:ext cx="1950720" cy="3530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BDC7-7B20-41AB-83C1-91C56DDFC17C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Schengen</a:t>
          </a:r>
          <a:r>
            <a:rPr lang="sr-Latn-RS" sz="1400" kern="1200" dirty="0"/>
            <a:t> &amp; non–</a:t>
          </a:r>
          <a:r>
            <a:rPr lang="en-US" sz="1400" kern="1200" dirty="0" err="1"/>
            <a:t>Schengen</a:t>
          </a:r>
          <a:br>
            <a:rPr lang="sr-Latn-RS" sz="1400" kern="1200" dirty="0"/>
          </a:br>
          <a:r>
            <a:rPr lang="sr-Latn-RS" sz="1400" kern="1200" dirty="0"/>
            <a:t>citizens</a:t>
          </a:r>
          <a:endParaRPr lang="en-US" sz="1400" kern="1200" dirty="0"/>
        </a:p>
      </dsp:txBody>
      <dsp:txXfrm>
        <a:off x="3306470" y="270933"/>
        <a:ext cx="1515059" cy="812800"/>
      </dsp:txXfrm>
    </dsp:sp>
    <dsp:sp modelId="{80774F6B-9AD9-4A2C-A5AA-899F7D8BF1F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 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&amp; non–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br>
            <a:rPr lang="sr-Latn-RS" sz="1400" kern="1200" dirty="0">
              <a:solidFill>
                <a:srgbClr val="FF0000"/>
              </a:solidFill>
            </a:rPr>
          </a:br>
          <a:r>
            <a:rPr lang="sr-Latn-RS" sz="1400" kern="1200" dirty="0">
              <a:solidFill>
                <a:srgbClr val="FF0000"/>
              </a:solidFill>
            </a:rPr>
            <a:t> industry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1343829"/>
        <a:ext cx="1515059" cy="780288"/>
      </dsp:txXfrm>
    </dsp:sp>
    <dsp:sp modelId="{B032FD67-74C7-4399-9387-438981B88279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hauliers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2411306"/>
        <a:ext cx="1515059" cy="731520"/>
      </dsp:txXfrm>
    </dsp:sp>
    <dsp:sp modelId="{4F29FF6D-E62E-4B70-BAB3-599791DC0820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driver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BDC7-7B20-41AB-83C1-91C56DDFC17C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Schengen</a:t>
          </a:r>
          <a:r>
            <a:rPr lang="sr-Latn-RS" sz="1400" kern="1200" dirty="0"/>
            <a:t> &amp; non–</a:t>
          </a:r>
          <a:r>
            <a:rPr lang="en-US" sz="1400" kern="1200" dirty="0" err="1"/>
            <a:t>Schengen</a:t>
          </a:r>
          <a:br>
            <a:rPr lang="sr-Latn-RS" sz="1400" kern="1200" dirty="0"/>
          </a:br>
          <a:r>
            <a:rPr lang="sr-Latn-RS" sz="1400" kern="1200" dirty="0"/>
            <a:t>citizens</a:t>
          </a:r>
          <a:endParaRPr lang="en-US" sz="1400" kern="1200" dirty="0"/>
        </a:p>
      </dsp:txBody>
      <dsp:txXfrm>
        <a:off x="3306470" y="270933"/>
        <a:ext cx="1515059" cy="812800"/>
      </dsp:txXfrm>
    </dsp:sp>
    <dsp:sp modelId="{80774F6B-9AD9-4A2C-A5AA-899F7D8BF1F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 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&amp; non–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br>
            <a:rPr lang="sr-Latn-RS" sz="1400" kern="1200" dirty="0">
              <a:solidFill>
                <a:srgbClr val="FF0000"/>
              </a:solidFill>
            </a:rPr>
          </a:br>
          <a:r>
            <a:rPr lang="sr-Latn-RS" sz="1400" kern="1200" dirty="0">
              <a:solidFill>
                <a:srgbClr val="FF0000"/>
              </a:solidFill>
            </a:rPr>
            <a:t> industry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1343829"/>
        <a:ext cx="1515059" cy="780288"/>
      </dsp:txXfrm>
    </dsp:sp>
    <dsp:sp modelId="{B032FD67-74C7-4399-9387-438981B88279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hauliers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2411306"/>
        <a:ext cx="1515059" cy="731520"/>
      </dsp:txXfrm>
    </dsp:sp>
    <dsp:sp modelId="{4F29FF6D-E62E-4B70-BAB3-599791DC0820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driver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BDC7-7B20-41AB-83C1-91C56DDFC17C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Schengen</a:t>
          </a:r>
          <a:r>
            <a:rPr lang="sr-Latn-RS" sz="1400" kern="1200" dirty="0"/>
            <a:t> &amp; non–</a:t>
          </a:r>
          <a:r>
            <a:rPr lang="en-US" sz="1400" kern="1200" dirty="0" err="1"/>
            <a:t>Schengen</a:t>
          </a:r>
          <a:br>
            <a:rPr lang="sr-Latn-RS" sz="1400" kern="1200" dirty="0"/>
          </a:br>
          <a:r>
            <a:rPr lang="sr-Latn-RS" sz="1400" kern="1200" dirty="0"/>
            <a:t>citizens</a:t>
          </a:r>
          <a:endParaRPr lang="en-US" sz="1400" kern="1200" dirty="0"/>
        </a:p>
      </dsp:txBody>
      <dsp:txXfrm>
        <a:off x="3306470" y="270933"/>
        <a:ext cx="1515059" cy="812800"/>
      </dsp:txXfrm>
    </dsp:sp>
    <dsp:sp modelId="{80774F6B-9AD9-4A2C-A5AA-899F7D8BF1F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 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&amp; non–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br>
            <a:rPr lang="sr-Latn-RS" sz="1400" kern="1200" dirty="0">
              <a:solidFill>
                <a:srgbClr val="FF0000"/>
              </a:solidFill>
            </a:rPr>
          </a:br>
          <a:r>
            <a:rPr lang="sr-Latn-RS" sz="1400" kern="1200" dirty="0">
              <a:solidFill>
                <a:srgbClr val="FF0000"/>
              </a:solidFill>
            </a:rPr>
            <a:t> industry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1343829"/>
        <a:ext cx="1515059" cy="780288"/>
      </dsp:txXfrm>
    </dsp:sp>
    <dsp:sp modelId="{B032FD67-74C7-4399-9387-438981B88279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hauliers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2411306"/>
        <a:ext cx="1515059" cy="731520"/>
      </dsp:txXfrm>
    </dsp:sp>
    <dsp:sp modelId="{4F29FF6D-E62E-4B70-BAB3-599791DC0820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driver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BDC7-7B20-41AB-83C1-91C56DDFC17C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Schengen</a:t>
          </a:r>
          <a:r>
            <a:rPr lang="sr-Latn-RS" sz="1400" kern="1200" dirty="0"/>
            <a:t> &amp; non–</a:t>
          </a:r>
          <a:r>
            <a:rPr lang="en-US" sz="1400" kern="1200" dirty="0" err="1"/>
            <a:t>Schengen</a:t>
          </a:r>
          <a:br>
            <a:rPr lang="sr-Latn-RS" sz="1400" kern="1200" dirty="0"/>
          </a:br>
          <a:r>
            <a:rPr lang="sr-Latn-RS" sz="1400" kern="1200" dirty="0"/>
            <a:t>citizens</a:t>
          </a:r>
          <a:endParaRPr lang="en-US" sz="1400" kern="1200" dirty="0"/>
        </a:p>
      </dsp:txBody>
      <dsp:txXfrm>
        <a:off x="3306470" y="270933"/>
        <a:ext cx="1515059" cy="812800"/>
      </dsp:txXfrm>
    </dsp:sp>
    <dsp:sp modelId="{80774F6B-9AD9-4A2C-A5AA-899F7D8BF1F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 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&amp; non–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br>
            <a:rPr lang="sr-Latn-RS" sz="1400" kern="1200" dirty="0">
              <a:solidFill>
                <a:srgbClr val="FF0000"/>
              </a:solidFill>
            </a:rPr>
          </a:br>
          <a:r>
            <a:rPr lang="sr-Latn-RS" sz="1400" kern="1200" dirty="0">
              <a:solidFill>
                <a:srgbClr val="FF0000"/>
              </a:solidFill>
            </a:rPr>
            <a:t> industry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1343829"/>
        <a:ext cx="1515059" cy="780288"/>
      </dsp:txXfrm>
    </dsp:sp>
    <dsp:sp modelId="{B032FD67-74C7-4399-9387-438981B88279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hauliers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2411306"/>
        <a:ext cx="1515059" cy="731520"/>
      </dsp:txXfrm>
    </dsp:sp>
    <dsp:sp modelId="{4F29FF6D-E62E-4B70-BAB3-599791DC0820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driver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BDC7-7B20-41AB-83C1-91C56DDFC17C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Schengen</a:t>
          </a:r>
          <a:r>
            <a:rPr lang="sr-Latn-RS" sz="1400" kern="1200" dirty="0"/>
            <a:t> &amp; non–</a:t>
          </a:r>
          <a:r>
            <a:rPr lang="en-US" sz="1400" kern="1200" dirty="0" err="1"/>
            <a:t>Schengen</a:t>
          </a:r>
          <a:br>
            <a:rPr lang="sr-Latn-RS" sz="1400" kern="1200" dirty="0"/>
          </a:br>
          <a:r>
            <a:rPr lang="sr-Latn-RS" sz="1400" kern="1200" dirty="0"/>
            <a:t>citizens</a:t>
          </a:r>
          <a:endParaRPr lang="en-US" sz="1400" kern="1200" dirty="0"/>
        </a:p>
      </dsp:txBody>
      <dsp:txXfrm>
        <a:off x="3306470" y="270933"/>
        <a:ext cx="1515059" cy="812800"/>
      </dsp:txXfrm>
    </dsp:sp>
    <dsp:sp modelId="{80774F6B-9AD9-4A2C-A5AA-899F7D8BF1F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 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&amp; non–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br>
            <a:rPr lang="sr-Latn-RS" sz="1400" kern="1200" dirty="0">
              <a:solidFill>
                <a:srgbClr val="FF0000"/>
              </a:solidFill>
            </a:rPr>
          </a:br>
          <a:r>
            <a:rPr lang="sr-Latn-RS" sz="1400" kern="1200" dirty="0">
              <a:solidFill>
                <a:srgbClr val="FF0000"/>
              </a:solidFill>
            </a:rPr>
            <a:t> industry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1343829"/>
        <a:ext cx="1515059" cy="780288"/>
      </dsp:txXfrm>
    </dsp:sp>
    <dsp:sp modelId="{B032FD67-74C7-4399-9387-438981B88279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hauliers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2411306"/>
        <a:ext cx="1515059" cy="731520"/>
      </dsp:txXfrm>
    </dsp:sp>
    <dsp:sp modelId="{4F29FF6D-E62E-4B70-BAB3-599791DC0820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driver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BDC7-7B20-41AB-83C1-91C56DDFC17C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Schengen</a:t>
          </a:r>
          <a:r>
            <a:rPr lang="sr-Latn-RS" sz="1400" kern="1200" dirty="0"/>
            <a:t> &amp; non–</a:t>
          </a:r>
          <a:r>
            <a:rPr lang="en-US" sz="1400" kern="1200" dirty="0" err="1"/>
            <a:t>Schengen</a:t>
          </a:r>
          <a:br>
            <a:rPr lang="sr-Latn-RS" sz="1400" kern="1200" dirty="0"/>
          </a:br>
          <a:r>
            <a:rPr lang="sr-Latn-RS" sz="1400" kern="1200" dirty="0"/>
            <a:t>citizens</a:t>
          </a:r>
          <a:endParaRPr lang="en-US" sz="1400" kern="1200" dirty="0"/>
        </a:p>
      </dsp:txBody>
      <dsp:txXfrm>
        <a:off x="3306470" y="270933"/>
        <a:ext cx="1515059" cy="812800"/>
      </dsp:txXfrm>
    </dsp:sp>
    <dsp:sp modelId="{80774F6B-9AD9-4A2C-A5AA-899F7D8BF1F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/>
            <a:t> 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&amp; non–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br>
            <a:rPr lang="sr-Latn-RS" sz="1400" kern="1200" dirty="0">
              <a:solidFill>
                <a:srgbClr val="FF0000"/>
              </a:solidFill>
            </a:rPr>
          </a:br>
          <a:r>
            <a:rPr lang="sr-Latn-RS" sz="1400" kern="1200" dirty="0">
              <a:solidFill>
                <a:srgbClr val="FF0000"/>
              </a:solidFill>
            </a:rPr>
            <a:t> industry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1343829"/>
        <a:ext cx="1515059" cy="780288"/>
      </dsp:txXfrm>
    </dsp:sp>
    <dsp:sp modelId="{B032FD67-74C7-4399-9387-438981B88279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hauliers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306470" y="2411306"/>
        <a:ext cx="1515059" cy="731520"/>
      </dsp:txXfrm>
    </dsp:sp>
    <dsp:sp modelId="{4F29FF6D-E62E-4B70-BAB3-599791DC0820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kern="1200" dirty="0">
              <a:solidFill>
                <a:srgbClr val="FF0000"/>
              </a:solidFill>
            </a:rPr>
            <a:t>non-</a:t>
          </a:r>
          <a:r>
            <a:rPr lang="en-US" sz="1400" kern="1200" dirty="0" err="1">
              <a:solidFill>
                <a:srgbClr val="FF0000"/>
              </a:solidFill>
            </a:rPr>
            <a:t>Schengen</a:t>
          </a:r>
          <a:r>
            <a:rPr lang="sr-Latn-RS" sz="1400" kern="1200" dirty="0">
              <a:solidFill>
                <a:srgbClr val="FF0000"/>
              </a:solidFill>
            </a:rPr>
            <a:t> driver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3297684" y="3793066"/>
        <a:ext cx="1532630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91" y="0"/>
            <a:ext cx="3169920" cy="4817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EBEDD12-BCD5-485B-BCBC-34BB01D7923C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91" y="9119479"/>
            <a:ext cx="3169920" cy="4817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E2C230DF-5933-439D-898F-38E9AC9BA6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119479"/>
            <a:ext cx="3169920" cy="4817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17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17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172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6EE7A52F-9D89-7442-A8E9-48D1527B5F6B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3"/>
            <a:ext cx="5852160" cy="3780473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9"/>
            <a:ext cx="3169920" cy="4817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9"/>
            <a:ext cx="3169920" cy="481726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A89C7E07-3C67-C64C-8DA0-0404F630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1200150"/>
            <a:ext cx="5762625" cy="324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1" y="3900132"/>
            <a:ext cx="2959226" cy="2959227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11" y="4661717"/>
            <a:ext cx="7936229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7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3" y="584005"/>
            <a:ext cx="7926706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39" y="0"/>
            <a:ext cx="3325209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1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1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5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1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1" y="202401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1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1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1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3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1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1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EB8-FE68-4BDC-95D8-C869AB5E4DC2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1114D-30C3-42AC-A716-C787483FB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1" y="189573"/>
            <a:ext cx="6787748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9"/>
            <a:ext cx="6787748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59" y="2148840"/>
            <a:ext cx="2130553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0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1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1" y="3900132"/>
            <a:ext cx="2959226" cy="2959227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6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6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39" y="0"/>
            <a:ext cx="3325209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1" y="278129"/>
            <a:ext cx="9778364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1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9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1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6" y="457202"/>
            <a:ext cx="5198268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1" y="2810595"/>
            <a:ext cx="5198268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1" y="278130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59" y="3279580"/>
            <a:ext cx="5044441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1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6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2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ment.heritage.brussels/fr/Etterbeek/Rue_Froissart/10401076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7.xml" /><Relationship Id="rId5" Type="http://schemas.openxmlformats.org/officeDocument/2006/relationships/diagramQuickStyle" Target="../diagrams/quickStyle7.xml" /><Relationship Id="rId4" Type="http://schemas.openxmlformats.org/officeDocument/2006/relationships/diagramLayout" Target="../diagrams/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 /><Relationship Id="rId7" Type="http://schemas.microsoft.com/office/2007/relationships/diagramDrawing" Target="../diagrams/drawing8.xm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8.xml" /><Relationship Id="rId5" Type="http://schemas.openxmlformats.org/officeDocument/2006/relationships/diagramQuickStyle" Target="../diagrams/quickStyle8.xml" /><Relationship Id="rId4" Type="http://schemas.openxmlformats.org/officeDocument/2006/relationships/diagramLayout" Target="../diagrams/layout8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 /><Relationship Id="rId7" Type="http://schemas.microsoft.com/office/2007/relationships/diagramDrawing" Target="../diagrams/drawing9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9.xml" /><Relationship Id="rId5" Type="http://schemas.openxmlformats.org/officeDocument/2006/relationships/diagramQuickStyle" Target="../diagrams/quickStyle9.xml" /><Relationship Id="rId4" Type="http://schemas.openxmlformats.org/officeDocument/2006/relationships/diagramLayout" Target="../diagrams/layout9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 /><Relationship Id="rId7" Type="http://schemas.microsoft.com/office/2007/relationships/diagramDrawing" Target="../diagrams/drawing10.xml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0.xml" /><Relationship Id="rId5" Type="http://schemas.openxmlformats.org/officeDocument/2006/relationships/diagramQuickStyle" Target="../diagrams/quickStyle10.xml" /><Relationship Id="rId4" Type="http://schemas.openxmlformats.org/officeDocument/2006/relationships/diagramLayout" Target="../diagrams/layout10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 /><Relationship Id="rId7" Type="http://schemas.microsoft.com/office/2007/relationships/diagramDrawing" Target="../diagrams/drawing11.xml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1.xml" /><Relationship Id="rId5" Type="http://schemas.openxmlformats.org/officeDocument/2006/relationships/diagramQuickStyle" Target="../diagrams/quickStyle11.xml" /><Relationship Id="rId4" Type="http://schemas.openxmlformats.org/officeDocument/2006/relationships/diagramLayout" Target="../diagrams/layout1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7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30.jpeg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andar.spasic@pumedtrans.com" TargetMode="External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3.xml" /><Relationship Id="rId4" Type="http://schemas.openxmlformats.org/officeDocument/2006/relationships/hyperlink" Target="http://www.pumedtrans.com/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11" Type="http://schemas.openxmlformats.org/officeDocument/2006/relationships/image" Target="../media/image8.jpeg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7.png" /><Relationship Id="rId4" Type="http://schemas.openxmlformats.org/officeDocument/2006/relationships/diagramLayout" Target="../diagrams/layout1.xml" /><Relationship Id="rId9" Type="http://schemas.openxmlformats.org/officeDocument/2006/relationships/image" Target="../media/image6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2.xml" /><Relationship Id="rId11" Type="http://schemas.openxmlformats.org/officeDocument/2006/relationships/image" Target="../media/image8.jpeg" /><Relationship Id="rId5" Type="http://schemas.openxmlformats.org/officeDocument/2006/relationships/diagramQuickStyle" Target="../diagrams/quickStyle2.xml" /><Relationship Id="rId10" Type="http://schemas.openxmlformats.org/officeDocument/2006/relationships/image" Target="../media/image7.png" /><Relationship Id="rId4" Type="http://schemas.openxmlformats.org/officeDocument/2006/relationships/diagramLayout" Target="../diagrams/layout2.xml" /><Relationship Id="rId9" Type="http://schemas.openxmlformats.org/officeDocument/2006/relationships/image" Target="../media/image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528" y="518985"/>
            <a:ext cx="8688779" cy="4909752"/>
          </a:xfrm>
        </p:spPr>
        <p:txBody>
          <a:bodyPr/>
          <a:lstStyle/>
          <a:p>
            <a:pPr algn="ctr"/>
            <a:br>
              <a:rPr lang="sr-Cyrl-RS" sz="5400" dirty="0"/>
            </a:br>
            <a:r>
              <a:rPr lang="sr-Cyrl-RS" sz="5400" dirty="0">
                <a:solidFill>
                  <a:schemeClr val="tx2"/>
                </a:solidFill>
              </a:rPr>
              <a:t> </a:t>
            </a:r>
            <a:r>
              <a:rPr lang="en-GB" dirty="0" err="1"/>
              <a:t>Schengen</a:t>
            </a:r>
            <a:r>
              <a:rPr lang="en-GB" dirty="0"/>
              <a:t> rules concerning professional drivers</a:t>
            </a:r>
            <a:br>
              <a:rPr lang="sr-Latn-RS" dirty="0">
                <a:solidFill>
                  <a:schemeClr val="tx2"/>
                </a:solidFill>
              </a:rPr>
            </a:br>
            <a:r>
              <a:rPr lang="sr-Cyrl-RS" dirty="0">
                <a:solidFill>
                  <a:schemeClr val="tx2"/>
                </a:solidFill>
              </a:rPr>
              <a:t> </a:t>
            </a:r>
            <a:br>
              <a:rPr lang="sr-Cyrl-RS" sz="4000" b="0" dirty="0">
                <a:solidFill>
                  <a:schemeClr val="tx2"/>
                </a:solidFill>
              </a:rPr>
            </a:br>
            <a:br>
              <a:rPr lang="sr-Cyrl-RS" sz="5400" dirty="0">
                <a:solidFill>
                  <a:schemeClr val="tx2"/>
                </a:solidFill>
              </a:rPr>
            </a:b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 txBox="1">
            <a:spLocks/>
          </p:cNvSpPr>
          <p:nvPr/>
        </p:nvSpPr>
        <p:spPr>
          <a:xfrm>
            <a:off x="5819346" y="5483105"/>
            <a:ext cx="6223000" cy="164592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b="1" dirty="0">
                <a:solidFill>
                  <a:schemeClr val="bg1"/>
                </a:solidFill>
              </a:rPr>
              <a:t>24. April 2025.</a:t>
            </a:r>
            <a:br>
              <a:rPr lang="fr-BE" b="1" dirty="0">
                <a:solidFill>
                  <a:schemeClr val="bg1"/>
                </a:solidFill>
              </a:rPr>
            </a:br>
            <a:r>
              <a:rPr lang="fr-BE" b="1" dirty="0">
                <a:solidFill>
                  <a:schemeClr val="bg1"/>
                </a:solidFill>
              </a:rPr>
              <a:t>Room AB.1B, Centre de Conférences Albert </a:t>
            </a:r>
            <a:r>
              <a:rPr lang="fr-BE" b="1" dirty="0" err="1">
                <a:solidFill>
                  <a:schemeClr val="bg1"/>
                </a:solidFill>
              </a:rPr>
              <a:t>Borschette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fr-BE" b="1" dirty="0">
                <a:solidFill>
                  <a:schemeClr val="bg1"/>
                </a:solidFill>
                <a:hlinkClick r:id="rId3"/>
              </a:rPr>
              <a:t>Rue Froissart</a:t>
            </a:r>
            <a:r>
              <a:rPr lang="fr-BE" b="1" dirty="0">
                <a:solidFill>
                  <a:schemeClr val="bg1"/>
                </a:solidFill>
              </a:rPr>
              <a:t> 36, Brussels</a:t>
            </a:r>
            <a:endParaRPr lang="en-US" dirty="0">
              <a:solidFill>
                <a:schemeClr val="bg1"/>
              </a:solidFill>
            </a:endParaRPr>
          </a:p>
          <a:p>
            <a:pPr marL="228600" marR="0" lvl="0" indent="-283464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Control of 180 days period for proffesional drivers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032000" y="7279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648" y="1219199"/>
            <a:ext cx="277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Influence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sr-Latn-RS" dirty="0">
                <a:solidFill>
                  <a:schemeClr val="bg1"/>
                </a:solidFill>
              </a:rPr>
              <a:t> of limmited “stay”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for profe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sr-Latn-RS" dirty="0">
                <a:solidFill>
                  <a:schemeClr val="bg1"/>
                </a:solidFill>
              </a:rPr>
              <a:t>sio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sr-Latn-RS" dirty="0">
                <a:solidFill>
                  <a:schemeClr val="bg1"/>
                </a:solidFill>
              </a:rPr>
              <a:t>l drivers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124" y="2726724"/>
            <a:ext cx="957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24" y="2726724"/>
            <a:ext cx="957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09" y="4836974"/>
            <a:ext cx="3286897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without normal work conditions (lower sallary, </a:t>
            </a:r>
            <a:r>
              <a:rPr lang="en-US" dirty="0">
                <a:solidFill>
                  <a:srgbClr val="FF0000"/>
                </a:solidFill>
              </a:rPr>
              <a:t>psychological impact</a:t>
            </a:r>
            <a:r>
              <a:rPr lang="sr-Latn-RS" dirty="0">
                <a:solidFill>
                  <a:srgbClr val="FF0000"/>
                </a:solidFill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without normal life (no vacation, no visit to family</a:t>
            </a:r>
            <a:r>
              <a:rPr lang="en-US" dirty="0">
                <a:solidFill>
                  <a:srgbClr val="FF0000"/>
                </a:solidFill>
              </a:rPr>
              <a:t>, no enough money for living</a:t>
            </a:r>
            <a:r>
              <a:rPr lang="sr-Latn-RS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648" y="1219199"/>
            <a:ext cx="277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Influence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sr-Latn-RS" dirty="0">
                <a:solidFill>
                  <a:schemeClr val="bg1"/>
                </a:solidFill>
              </a:rPr>
              <a:t> of limmited “stay”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for profe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sr-Latn-RS" dirty="0">
                <a:solidFill>
                  <a:schemeClr val="bg1"/>
                </a:solidFill>
              </a:rPr>
              <a:t>sio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sr-Latn-RS" dirty="0">
                <a:solidFill>
                  <a:schemeClr val="bg1"/>
                </a:solidFill>
              </a:rPr>
              <a:t>l drivers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24" y="2726724"/>
            <a:ext cx="957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5795" y="3645243"/>
            <a:ext cx="3286897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transport </a:t>
            </a:r>
            <a:r>
              <a:rPr lang="sr-Latn-RS" dirty="0">
                <a:solidFill>
                  <a:srgbClr val="FF0000"/>
                </a:solidFill>
              </a:rPr>
              <a:t>price increase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new drivers out of Europe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driver with</a:t>
            </a:r>
            <a:r>
              <a:rPr lang="sr-Latn-RS" dirty="0">
                <a:solidFill>
                  <a:srgbClr val="FF0000"/>
                </a:solidFill>
              </a:rPr>
              <a:t> less</a:t>
            </a:r>
            <a:r>
              <a:rPr lang="en-US" dirty="0">
                <a:solidFill>
                  <a:srgbClr val="FF0000"/>
                </a:solidFill>
              </a:rPr>
              <a:t> experience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shutdown business (no drivers 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sr-Latn-RS" dirty="0">
                <a:solidFill>
                  <a:srgbClr val="FF0000"/>
                </a:solidFill>
              </a:rPr>
              <a:t>no business)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648" y="1219199"/>
            <a:ext cx="277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Influence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sr-Latn-RS" dirty="0">
                <a:solidFill>
                  <a:schemeClr val="bg1"/>
                </a:solidFill>
              </a:rPr>
              <a:t> of limmited “stay”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for profe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sr-Latn-RS" dirty="0">
                <a:solidFill>
                  <a:schemeClr val="bg1"/>
                </a:solidFill>
              </a:rPr>
              <a:t>sio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sr-Latn-RS" dirty="0">
                <a:solidFill>
                  <a:schemeClr val="bg1"/>
                </a:solidFill>
              </a:rPr>
              <a:t>l drivers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24" y="2726724"/>
            <a:ext cx="957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4671" y="2298357"/>
            <a:ext cx="3286897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increased </a:t>
            </a:r>
            <a:r>
              <a:rPr lang="en-US" dirty="0">
                <a:solidFill>
                  <a:srgbClr val="FF0000"/>
                </a:solidFill>
              </a:rPr>
              <a:t>transport </a:t>
            </a:r>
            <a:r>
              <a:rPr lang="sr-Latn-RS" dirty="0">
                <a:solidFill>
                  <a:srgbClr val="FF0000"/>
                </a:solidFill>
              </a:rPr>
              <a:t>prices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lack of transport capacity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delay in producton 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delay in deliveries to customers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648" y="1219199"/>
            <a:ext cx="277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Influence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sr-Latn-RS" dirty="0">
                <a:solidFill>
                  <a:schemeClr val="bg1"/>
                </a:solidFill>
              </a:rPr>
              <a:t> of limmited “stay”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for profe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sr-Latn-RS" dirty="0">
                <a:solidFill>
                  <a:schemeClr val="bg1"/>
                </a:solidFill>
              </a:rPr>
              <a:t>sio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sr-Latn-RS" dirty="0">
                <a:solidFill>
                  <a:schemeClr val="bg1"/>
                </a:solidFill>
              </a:rPr>
              <a:t>l drivers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24" y="2726724"/>
            <a:ext cx="957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8152" y="774357"/>
            <a:ext cx="3286897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increased prices of products 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lack of products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new drivers </a:t>
            </a:r>
            <a:r>
              <a:rPr lang="en-US" dirty="0">
                <a:solidFill>
                  <a:srgbClr val="FF0000"/>
                </a:solidFill>
              </a:rPr>
              <a:t>with</a:t>
            </a:r>
            <a:r>
              <a:rPr lang="sr-Latn-RS" dirty="0">
                <a:solidFill>
                  <a:srgbClr val="FF0000"/>
                </a:solidFill>
              </a:rPr>
              <a:t> less</a:t>
            </a:r>
            <a:r>
              <a:rPr lang="en-US" dirty="0">
                <a:solidFill>
                  <a:srgbClr val="FF0000"/>
                </a:solidFill>
              </a:rPr>
              <a:t> experience</a:t>
            </a:r>
            <a:r>
              <a:rPr lang="sr-Latn-RS" dirty="0">
                <a:solidFill>
                  <a:srgbClr val="FF0000"/>
                </a:solidFill>
              </a:rPr>
              <a:t> in everyday traffic</a:t>
            </a:r>
            <a:r>
              <a:rPr lang="en-US" dirty="0">
                <a:solidFill>
                  <a:srgbClr val="FF0000"/>
                </a:solidFill>
              </a:rPr>
              <a:t> and higher risk of accidents and mistakes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648" y="1219199"/>
            <a:ext cx="277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Influence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sr-Latn-RS" dirty="0">
                <a:solidFill>
                  <a:schemeClr val="bg1"/>
                </a:solidFill>
              </a:rPr>
              <a:t> of limmited stay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for proffesio</a:t>
            </a:r>
            <a:r>
              <a:rPr lang="en-US" dirty="0" err="1">
                <a:solidFill>
                  <a:schemeClr val="bg1"/>
                </a:solidFill>
              </a:rPr>
              <a:t>nal</a:t>
            </a:r>
            <a:r>
              <a:rPr lang="sr-Latn-RS" dirty="0">
                <a:solidFill>
                  <a:schemeClr val="bg1"/>
                </a:solidFill>
              </a:rPr>
              <a:t> drivers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24" y="2726724"/>
            <a:ext cx="957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8152" y="774357"/>
            <a:ext cx="3286897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increased prices of products 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lack of products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new drivers </a:t>
            </a:r>
            <a:r>
              <a:rPr lang="en-US" dirty="0">
                <a:solidFill>
                  <a:srgbClr val="FF0000"/>
                </a:solidFill>
              </a:rPr>
              <a:t>with</a:t>
            </a:r>
            <a:r>
              <a:rPr lang="sr-Latn-RS" dirty="0">
                <a:solidFill>
                  <a:srgbClr val="FF0000"/>
                </a:solidFill>
              </a:rPr>
              <a:t> less</a:t>
            </a:r>
            <a:r>
              <a:rPr lang="en-US" dirty="0">
                <a:solidFill>
                  <a:srgbClr val="FF0000"/>
                </a:solidFill>
              </a:rPr>
              <a:t> experience</a:t>
            </a:r>
            <a:r>
              <a:rPr lang="sr-Latn-RS" dirty="0">
                <a:solidFill>
                  <a:srgbClr val="FF0000"/>
                </a:solidFill>
              </a:rPr>
              <a:t> in everyday traffic</a:t>
            </a:r>
            <a:r>
              <a:rPr lang="en-US" dirty="0">
                <a:solidFill>
                  <a:srgbClr val="FF0000"/>
                </a:solidFill>
              </a:rPr>
              <a:t> and higher risk of accidents and mistakes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648" y="1219199"/>
            <a:ext cx="277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Influence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sr-Latn-RS" dirty="0">
                <a:solidFill>
                  <a:schemeClr val="bg1"/>
                </a:solidFill>
              </a:rPr>
              <a:t> of limmited stay</a:t>
            </a:r>
            <a:br>
              <a:rPr lang="sr-Latn-RS" dirty="0">
                <a:solidFill>
                  <a:schemeClr val="bg1"/>
                </a:solidFill>
              </a:rPr>
            </a:br>
            <a:r>
              <a:rPr lang="sr-Latn-RS" dirty="0">
                <a:solidFill>
                  <a:schemeClr val="bg1"/>
                </a:solidFill>
              </a:rPr>
              <a:t>for proffesio</a:t>
            </a:r>
            <a:r>
              <a:rPr lang="en-US" dirty="0" err="1">
                <a:solidFill>
                  <a:schemeClr val="bg1"/>
                </a:solidFill>
              </a:rPr>
              <a:t>nal</a:t>
            </a:r>
            <a:r>
              <a:rPr lang="sr-Latn-RS" dirty="0">
                <a:solidFill>
                  <a:schemeClr val="bg1"/>
                </a:solidFill>
              </a:rPr>
              <a:t> drivers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325" y="2788953"/>
            <a:ext cx="3624649" cy="372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violates the basic </a:t>
            </a:r>
            <a:r>
              <a:rPr lang="en-US" sz="2000" dirty="0">
                <a:solidFill>
                  <a:schemeClr val="bg1"/>
                </a:solidFill>
              </a:rPr>
              <a:t>human</a:t>
            </a:r>
            <a:r>
              <a:rPr lang="en-US" dirty="0">
                <a:solidFill>
                  <a:schemeClr val="bg1"/>
                </a:solidFill>
              </a:rPr>
              <a:t> rights and principles given by the European Convention on Human Rights: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the right to respect for private and family life (Article 8),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the prohibition of discrimination (Article 14),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jeopardize the freedom of movement (Article 2 of Protocol IV),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general prohibition of discrimination (Article 1 of Protocol XII).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3309" y="4836974"/>
            <a:ext cx="328689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without normal work conditions (lower sallary, </a:t>
            </a:r>
            <a:r>
              <a:rPr lang="en-US" dirty="0">
                <a:solidFill>
                  <a:srgbClr val="FF0000"/>
                </a:solidFill>
              </a:rPr>
              <a:t>psychological impact</a:t>
            </a:r>
            <a:r>
              <a:rPr lang="sr-Latn-RS" dirty="0">
                <a:solidFill>
                  <a:srgbClr val="FF0000"/>
                </a:solidFill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without normal life (no vacation, no visit to family</a:t>
            </a:r>
            <a:r>
              <a:rPr lang="en-US" dirty="0">
                <a:solidFill>
                  <a:srgbClr val="FF0000"/>
                </a:solidFill>
              </a:rPr>
              <a:t>, no enough money for living</a:t>
            </a:r>
            <a:r>
              <a:rPr lang="sr-Latn-RS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9936" y="1981200"/>
            <a:ext cx="3286897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increased prices of products 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lack of products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new drivers </a:t>
            </a:r>
            <a:r>
              <a:rPr lang="en-US" dirty="0">
                <a:solidFill>
                  <a:srgbClr val="FF0000"/>
                </a:solidFill>
              </a:rPr>
              <a:t>with</a:t>
            </a:r>
            <a:r>
              <a:rPr lang="sr-Latn-RS" dirty="0">
                <a:solidFill>
                  <a:srgbClr val="FF0000"/>
                </a:solidFill>
              </a:rPr>
              <a:t> less</a:t>
            </a:r>
            <a:r>
              <a:rPr lang="en-US" dirty="0">
                <a:solidFill>
                  <a:srgbClr val="FF0000"/>
                </a:solidFill>
              </a:rPr>
              <a:t> experience</a:t>
            </a:r>
            <a:r>
              <a:rPr lang="sr-Latn-RS" dirty="0">
                <a:solidFill>
                  <a:srgbClr val="FF0000"/>
                </a:solidFill>
              </a:rPr>
              <a:t> in everyday traffic</a:t>
            </a:r>
            <a:r>
              <a:rPr lang="en-US" dirty="0">
                <a:solidFill>
                  <a:srgbClr val="FF0000"/>
                </a:solidFill>
              </a:rPr>
              <a:t> and higher risk of accidents and mistakes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2822" y="3509319"/>
            <a:ext cx="3286897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increased prices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lack of transport capacity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delay in producton </a:t>
            </a: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rgbClr val="FF0000"/>
                </a:solidFill>
              </a:rPr>
              <a:t> delay in deliveries to customers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51957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98854" y="114605"/>
            <a:ext cx="3122141" cy="64633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NESTLE ADRIATIC S</a:t>
            </a:r>
          </a:p>
          <a:p>
            <a:r>
              <a:rPr lang="en-US" dirty="0"/>
              <a:t>KRKA-FARMA  </a:t>
            </a:r>
          </a:p>
          <a:p>
            <a:r>
              <a:rPr lang="en-US" dirty="0"/>
              <a:t>GREINER PACKAGING</a:t>
            </a:r>
          </a:p>
          <a:p>
            <a:r>
              <a:rPr lang="en-US" dirty="0"/>
              <a:t>MIELE  </a:t>
            </a:r>
          </a:p>
          <a:p>
            <a:r>
              <a:rPr lang="en-US" dirty="0"/>
              <a:t>S.OLIVER </a:t>
            </a:r>
          </a:p>
          <a:p>
            <a:r>
              <a:rPr lang="en-US" dirty="0"/>
              <a:t>GORENJE</a:t>
            </a:r>
          </a:p>
          <a:p>
            <a:r>
              <a:rPr lang="en-US" dirty="0"/>
              <a:t>PHOENIX PHARMA  </a:t>
            </a:r>
          </a:p>
          <a:p>
            <a:r>
              <a:rPr lang="en-US" dirty="0"/>
              <a:t>SIEMENS</a:t>
            </a:r>
          </a:p>
          <a:p>
            <a:r>
              <a:rPr lang="en-US" dirty="0"/>
              <a:t>CISCO SRBIJA  </a:t>
            </a:r>
          </a:p>
          <a:p>
            <a:r>
              <a:rPr lang="en-US" dirty="0"/>
              <a:t>KLACSKA JUGOSLAVIJA  </a:t>
            </a:r>
          </a:p>
          <a:p>
            <a:r>
              <a:rPr lang="en-US" dirty="0"/>
              <a:t>EINHELL  </a:t>
            </a:r>
          </a:p>
          <a:p>
            <a:r>
              <a:rPr lang="en-US" dirty="0"/>
              <a:t>ZF SERBIA </a:t>
            </a:r>
          </a:p>
          <a:p>
            <a:r>
              <a:rPr lang="en-US" dirty="0"/>
              <a:t>ORIFLAME</a:t>
            </a:r>
          </a:p>
          <a:p>
            <a:r>
              <a:rPr lang="en-US" dirty="0"/>
              <a:t>DELHAIZE</a:t>
            </a:r>
          </a:p>
          <a:p>
            <a:r>
              <a:rPr lang="en-US" dirty="0"/>
              <a:t>TIGAR TYRES </a:t>
            </a:r>
          </a:p>
          <a:p>
            <a:r>
              <a:rPr lang="en-US" dirty="0"/>
              <a:t>ROBERT BOSCH </a:t>
            </a:r>
            <a:endParaRPr lang="sr-Latn-RS" dirty="0"/>
          </a:p>
          <a:p>
            <a:r>
              <a:rPr lang="en-US" dirty="0"/>
              <a:t>DR. OETKER </a:t>
            </a:r>
          </a:p>
          <a:p>
            <a:r>
              <a:rPr lang="en-US" dirty="0"/>
              <a:t>BASF SRBIJA </a:t>
            </a:r>
          </a:p>
          <a:p>
            <a:r>
              <a:rPr lang="en-US" dirty="0"/>
              <a:t>CHIPS WAY </a:t>
            </a:r>
          </a:p>
          <a:p>
            <a:r>
              <a:rPr lang="en-US" dirty="0"/>
              <a:t>DHL INTERNATIONAL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6152" y="619178"/>
            <a:ext cx="2858529" cy="53553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HENKEL</a:t>
            </a:r>
          </a:p>
          <a:p>
            <a:r>
              <a:rPr lang="en-US" dirty="0"/>
              <a:t>OMV</a:t>
            </a:r>
          </a:p>
          <a:p>
            <a:r>
              <a:rPr lang="en-US" dirty="0"/>
              <a:t>METRO CASH &amp; CARRY  </a:t>
            </a:r>
          </a:p>
          <a:p>
            <a:r>
              <a:rPr lang="en-US" dirty="0"/>
              <a:t>DM DROGERIE MARKT  </a:t>
            </a:r>
          </a:p>
          <a:p>
            <a:r>
              <a:rPr lang="en-US" dirty="0"/>
              <a:t>GRUNDFOS SRBIJA </a:t>
            </a:r>
          </a:p>
          <a:p>
            <a:r>
              <a:rPr lang="en-US" dirty="0"/>
              <a:t>SIEMENS MOBILITY</a:t>
            </a:r>
          </a:p>
          <a:p>
            <a:r>
              <a:rPr lang="en-US" dirty="0"/>
              <a:t>IKEA</a:t>
            </a:r>
          </a:p>
          <a:p>
            <a:r>
              <a:rPr lang="en-US" dirty="0"/>
              <a:t>BARRY CALLEBAUT SOUTH EAST</a:t>
            </a:r>
          </a:p>
          <a:p>
            <a:r>
              <a:rPr lang="en-US" dirty="0"/>
              <a:t>VEROPOULOS  </a:t>
            </a:r>
          </a:p>
          <a:p>
            <a:r>
              <a:rPr lang="en-US" dirty="0"/>
              <a:t>RAUCH</a:t>
            </a:r>
          </a:p>
          <a:p>
            <a:r>
              <a:rPr lang="en-US" dirty="0"/>
              <a:t>PORSCHE</a:t>
            </a:r>
          </a:p>
          <a:p>
            <a:r>
              <a:rPr lang="en-US" dirty="0"/>
              <a:t>BAYER  </a:t>
            </a:r>
          </a:p>
          <a:p>
            <a:r>
              <a:rPr lang="en-US" dirty="0"/>
              <a:t>GEODIS SCO </a:t>
            </a:r>
          </a:p>
          <a:p>
            <a:r>
              <a:rPr lang="en-US" dirty="0"/>
              <a:t>KNAUF INSULATION </a:t>
            </a:r>
          </a:p>
          <a:p>
            <a:r>
              <a:rPr lang="en-US" dirty="0"/>
              <a:t>FLENDER</a:t>
            </a:r>
            <a:endParaRPr lang="sr-Latn-RS" dirty="0"/>
          </a:p>
          <a:p>
            <a:pPr lvl="0"/>
            <a:r>
              <a:rPr lang="en-GB" dirty="0"/>
              <a:t>LI</a:t>
            </a:r>
            <a:r>
              <a:rPr lang="sr-Latn-RS" dirty="0"/>
              <a:t>DL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2248" y="131807"/>
            <a:ext cx="2685536" cy="507831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MERCEDES BENZ</a:t>
            </a:r>
          </a:p>
          <a:p>
            <a:r>
              <a:rPr lang="sr-Latn-RS" dirty="0"/>
              <a:t>CITROEN</a:t>
            </a:r>
          </a:p>
          <a:p>
            <a:r>
              <a:rPr lang="sr-Latn-RS" dirty="0"/>
              <a:t>PEUGEOT</a:t>
            </a:r>
            <a:br>
              <a:rPr lang="sr-Latn-RS" dirty="0"/>
            </a:br>
            <a:r>
              <a:rPr lang="sr-Latn-RS" dirty="0"/>
              <a:t>FIAT</a:t>
            </a:r>
            <a:br>
              <a:rPr lang="sr-Latn-RS" dirty="0"/>
            </a:br>
            <a:r>
              <a:rPr lang="sr-Latn-RS" dirty="0"/>
              <a:t>SCANIA</a:t>
            </a:r>
            <a:br>
              <a:rPr lang="sr-Latn-RS" dirty="0"/>
            </a:br>
            <a:r>
              <a:rPr lang="sr-Latn-RS" dirty="0"/>
              <a:t>DAF</a:t>
            </a:r>
            <a:br>
              <a:rPr lang="sr-Latn-RS" dirty="0"/>
            </a:br>
            <a:r>
              <a:rPr lang="sr-Latn-RS" dirty="0"/>
              <a:t>MICHELIN</a:t>
            </a:r>
            <a:br>
              <a:rPr lang="sr-Latn-RS" dirty="0"/>
            </a:br>
            <a:r>
              <a:rPr lang="sr-Latn-RS" dirty="0"/>
              <a:t>AIRBUS</a:t>
            </a:r>
            <a:br>
              <a:rPr lang="sr-Latn-RS" dirty="0"/>
            </a:br>
            <a:r>
              <a:rPr lang="sr-Latn-RS" dirty="0"/>
              <a:t>RAUCH</a:t>
            </a:r>
            <a:br>
              <a:rPr lang="sr-Latn-RS" dirty="0"/>
            </a:br>
            <a:r>
              <a:rPr lang="sr-Latn-RS" dirty="0"/>
              <a:t>HENKEL</a:t>
            </a:r>
          </a:p>
          <a:p>
            <a:r>
              <a:rPr lang="sr-Latn-RS" dirty="0"/>
              <a:t>VOLKSWAGEN</a:t>
            </a:r>
          </a:p>
          <a:p>
            <a:r>
              <a:rPr lang="sr-Latn-RS" dirty="0"/>
              <a:t>RENAULT</a:t>
            </a:r>
          </a:p>
          <a:p>
            <a:r>
              <a:rPr lang="sr-Latn-RS" dirty="0"/>
              <a:t>LEONI</a:t>
            </a:r>
          </a:p>
          <a:p>
            <a:r>
              <a:rPr lang="sr-Latn-RS" dirty="0"/>
              <a:t>MAGMA</a:t>
            </a:r>
            <a:br>
              <a:rPr lang="sr-Latn-RS" dirty="0"/>
            </a:br>
            <a:r>
              <a:rPr lang="sr-Latn-RS" dirty="0"/>
              <a:t>IVECO</a:t>
            </a:r>
          </a:p>
          <a:p>
            <a:r>
              <a:rPr lang="sr-Latn-RS" dirty="0"/>
              <a:t>ŠKODA</a:t>
            </a:r>
          </a:p>
          <a:p>
            <a:r>
              <a:rPr lang="sr-Latn-RS" dirty="0"/>
              <a:t>OPEL</a:t>
            </a:r>
          </a:p>
          <a:p>
            <a:r>
              <a:rPr lang="sr-Latn-RS" dirty="0"/>
              <a:t> 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0864" y="5395788"/>
            <a:ext cx="2833818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 and 7857 more just in Serbia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4638" y="284207"/>
            <a:ext cx="2685536" cy="53553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ROBERT BOSCH</a:t>
            </a:r>
            <a:endParaRPr lang="en-US" dirty="0"/>
          </a:p>
          <a:p>
            <a:pPr lvl="0"/>
            <a:r>
              <a:rPr lang="en-GB" dirty="0"/>
              <a:t>BASF</a:t>
            </a:r>
            <a:endParaRPr lang="en-US" dirty="0"/>
          </a:p>
          <a:p>
            <a:pPr lvl="0"/>
            <a:r>
              <a:rPr lang="en-GB" dirty="0"/>
              <a:t>BAYER</a:t>
            </a:r>
            <a:endParaRPr lang="en-US" dirty="0"/>
          </a:p>
          <a:p>
            <a:pPr lvl="0"/>
            <a:r>
              <a:rPr lang="en-GB" dirty="0"/>
              <a:t>BOYSEN ABGASSYSTEME</a:t>
            </a:r>
            <a:endParaRPr lang="en-US" dirty="0"/>
          </a:p>
          <a:p>
            <a:pPr lvl="0"/>
            <a:r>
              <a:rPr lang="en-GB" dirty="0"/>
              <a:t>BROSE</a:t>
            </a:r>
            <a:endParaRPr lang="en-US" dirty="0"/>
          </a:p>
          <a:p>
            <a:pPr lvl="0"/>
            <a:r>
              <a:rPr lang="en-GB" dirty="0"/>
              <a:t>DAD DRÄXLMAIER AUTOMOTIVE</a:t>
            </a:r>
            <a:endParaRPr lang="en-US" dirty="0"/>
          </a:p>
          <a:p>
            <a:pPr lvl="0"/>
            <a:r>
              <a:rPr lang="en-GB" dirty="0"/>
              <a:t>CONTINENTAL AUTOMOTIVE</a:t>
            </a:r>
            <a:endParaRPr lang="en-US" dirty="0"/>
          </a:p>
          <a:p>
            <a:pPr lvl="0"/>
            <a:r>
              <a:rPr lang="en-GB" dirty="0"/>
              <a:t>GRUNER</a:t>
            </a:r>
            <a:endParaRPr lang="en-US" dirty="0"/>
          </a:p>
          <a:p>
            <a:pPr lvl="0"/>
            <a:r>
              <a:rPr lang="en-GB" dirty="0"/>
              <a:t>HENKEL</a:t>
            </a:r>
            <a:endParaRPr lang="en-US" dirty="0"/>
          </a:p>
          <a:p>
            <a:pPr lvl="0"/>
            <a:r>
              <a:rPr lang="en-GB" dirty="0"/>
              <a:t>LI</a:t>
            </a:r>
            <a:r>
              <a:rPr lang="sr-Latn-RS" dirty="0"/>
              <a:t>DL</a:t>
            </a:r>
            <a:endParaRPr lang="en-US" dirty="0"/>
          </a:p>
          <a:p>
            <a:pPr lvl="0"/>
            <a:r>
              <a:rPr lang="en-GB" dirty="0"/>
              <a:t>LEONI WIRING</a:t>
            </a:r>
            <a:endParaRPr lang="en-US" dirty="0"/>
          </a:p>
          <a:p>
            <a:pPr lvl="0"/>
            <a:r>
              <a:rPr lang="en-GB" dirty="0"/>
              <a:t>MEGGLE</a:t>
            </a:r>
            <a:endParaRPr lang="en-US" dirty="0"/>
          </a:p>
          <a:p>
            <a:pPr lvl="0"/>
            <a:r>
              <a:rPr lang="en-GB" dirty="0"/>
              <a:t>NORMA GRUPA</a:t>
            </a:r>
            <a:endParaRPr lang="en-US" dirty="0"/>
          </a:p>
          <a:p>
            <a:pPr lvl="0"/>
            <a:r>
              <a:rPr lang="en-GB" dirty="0"/>
              <a:t>SIEMENS</a:t>
            </a:r>
            <a:endParaRPr lang="en-US" dirty="0"/>
          </a:p>
          <a:p>
            <a:pPr lvl="0"/>
            <a:r>
              <a:rPr lang="en-GB" dirty="0"/>
              <a:t>VORWERK AUTOTEC</a:t>
            </a:r>
            <a:endParaRPr lang="en-US" dirty="0"/>
          </a:p>
          <a:p>
            <a:pPr lvl="0"/>
            <a:r>
              <a:rPr lang="en-GB" dirty="0"/>
              <a:t>XELLA</a:t>
            </a:r>
            <a:endParaRPr lang="sr-Latn-RS" dirty="0"/>
          </a:p>
          <a:p>
            <a:pPr lvl="0"/>
            <a:r>
              <a:rPr lang="sr-Latn-RS" dirty="0"/>
              <a:t>...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51957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37" name="Picture 36" descr="ti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51957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38" name="Rectangle 37"/>
          <p:cNvSpPr/>
          <p:nvPr/>
        </p:nvSpPr>
        <p:spPr>
          <a:xfrm>
            <a:off x="98854" y="114605"/>
            <a:ext cx="3122141" cy="64633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NESTLE ADRIATIC S</a:t>
            </a:r>
          </a:p>
          <a:p>
            <a:r>
              <a:rPr lang="en-US" dirty="0"/>
              <a:t>KRKA-FARMA  </a:t>
            </a:r>
          </a:p>
          <a:p>
            <a:r>
              <a:rPr lang="en-US" dirty="0"/>
              <a:t>GREINER PACKAGING</a:t>
            </a:r>
          </a:p>
          <a:p>
            <a:r>
              <a:rPr lang="en-US" dirty="0"/>
              <a:t>MIELE  </a:t>
            </a:r>
          </a:p>
          <a:p>
            <a:r>
              <a:rPr lang="en-US" dirty="0"/>
              <a:t>S.OLIVER </a:t>
            </a:r>
          </a:p>
          <a:p>
            <a:r>
              <a:rPr lang="en-US" dirty="0"/>
              <a:t>GORENJE</a:t>
            </a:r>
          </a:p>
          <a:p>
            <a:r>
              <a:rPr lang="en-US" dirty="0"/>
              <a:t>PHOENIX PHARMA  </a:t>
            </a:r>
          </a:p>
          <a:p>
            <a:r>
              <a:rPr lang="en-US" dirty="0"/>
              <a:t>SIEMENS</a:t>
            </a:r>
          </a:p>
          <a:p>
            <a:r>
              <a:rPr lang="en-US" dirty="0"/>
              <a:t>CISCO SRBIJA  </a:t>
            </a:r>
          </a:p>
          <a:p>
            <a:r>
              <a:rPr lang="en-US" dirty="0"/>
              <a:t>KLACSKA JUGOSLAVIJA  </a:t>
            </a:r>
          </a:p>
          <a:p>
            <a:r>
              <a:rPr lang="en-US" dirty="0"/>
              <a:t>EINHELL  </a:t>
            </a:r>
          </a:p>
          <a:p>
            <a:r>
              <a:rPr lang="en-US" dirty="0"/>
              <a:t>ZF SERBIA </a:t>
            </a:r>
          </a:p>
          <a:p>
            <a:r>
              <a:rPr lang="en-US" dirty="0"/>
              <a:t>ORIFLAME</a:t>
            </a:r>
          </a:p>
          <a:p>
            <a:r>
              <a:rPr lang="en-US" dirty="0"/>
              <a:t>DELHAIZE</a:t>
            </a:r>
          </a:p>
          <a:p>
            <a:r>
              <a:rPr lang="en-US" dirty="0"/>
              <a:t>TIGAR TYRES </a:t>
            </a:r>
          </a:p>
          <a:p>
            <a:r>
              <a:rPr lang="en-US" dirty="0"/>
              <a:t>ROBERT BOSCH </a:t>
            </a:r>
            <a:endParaRPr lang="sr-Latn-RS" dirty="0"/>
          </a:p>
          <a:p>
            <a:r>
              <a:rPr lang="en-US" dirty="0"/>
              <a:t>DR. OETKER </a:t>
            </a:r>
          </a:p>
          <a:p>
            <a:r>
              <a:rPr lang="en-US" dirty="0"/>
              <a:t>BASF SRBIJA </a:t>
            </a:r>
          </a:p>
          <a:p>
            <a:r>
              <a:rPr lang="en-US" dirty="0"/>
              <a:t>CHIPS WAY </a:t>
            </a:r>
          </a:p>
          <a:p>
            <a:r>
              <a:rPr lang="en-US" dirty="0"/>
              <a:t>DHL INTERNATIONAL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76152" y="619178"/>
            <a:ext cx="2858529" cy="53553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HENKEL</a:t>
            </a:r>
          </a:p>
          <a:p>
            <a:r>
              <a:rPr lang="en-US" dirty="0"/>
              <a:t>OMV</a:t>
            </a:r>
          </a:p>
          <a:p>
            <a:r>
              <a:rPr lang="en-US" dirty="0"/>
              <a:t>METRO CASH &amp; CARRY  </a:t>
            </a:r>
          </a:p>
          <a:p>
            <a:r>
              <a:rPr lang="en-US" dirty="0"/>
              <a:t>DM DROGERIE MARKT  </a:t>
            </a:r>
          </a:p>
          <a:p>
            <a:r>
              <a:rPr lang="en-US" dirty="0"/>
              <a:t>GRUNDFOS SRBIJA </a:t>
            </a:r>
          </a:p>
          <a:p>
            <a:r>
              <a:rPr lang="en-US" dirty="0"/>
              <a:t>SIEMENS MOBILITY</a:t>
            </a:r>
          </a:p>
          <a:p>
            <a:r>
              <a:rPr lang="en-US" dirty="0"/>
              <a:t>IKEA</a:t>
            </a:r>
          </a:p>
          <a:p>
            <a:r>
              <a:rPr lang="en-US" dirty="0"/>
              <a:t>BARRY CALLEBAUT SOUTH EAST</a:t>
            </a:r>
          </a:p>
          <a:p>
            <a:r>
              <a:rPr lang="en-US" dirty="0"/>
              <a:t>VEROPOULOS  </a:t>
            </a:r>
          </a:p>
          <a:p>
            <a:r>
              <a:rPr lang="en-US" dirty="0"/>
              <a:t>RAUCH</a:t>
            </a:r>
          </a:p>
          <a:p>
            <a:r>
              <a:rPr lang="en-US" dirty="0"/>
              <a:t>PORSCHE</a:t>
            </a:r>
          </a:p>
          <a:p>
            <a:r>
              <a:rPr lang="en-US" dirty="0"/>
              <a:t>BAYER  </a:t>
            </a:r>
          </a:p>
          <a:p>
            <a:r>
              <a:rPr lang="en-US" dirty="0"/>
              <a:t>GEODIS SCO </a:t>
            </a:r>
          </a:p>
          <a:p>
            <a:r>
              <a:rPr lang="en-US" dirty="0"/>
              <a:t>KNAUF INSULATION </a:t>
            </a:r>
          </a:p>
          <a:p>
            <a:r>
              <a:rPr lang="en-US" dirty="0"/>
              <a:t>FLENDER</a:t>
            </a:r>
            <a:endParaRPr lang="sr-Latn-RS" dirty="0"/>
          </a:p>
          <a:p>
            <a:pPr lvl="0"/>
            <a:r>
              <a:rPr lang="en-GB" dirty="0"/>
              <a:t>LI</a:t>
            </a:r>
            <a:r>
              <a:rPr lang="sr-Latn-RS" dirty="0"/>
              <a:t>DL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82248" y="131807"/>
            <a:ext cx="2685536" cy="507831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MERCEDES BENZ</a:t>
            </a:r>
          </a:p>
          <a:p>
            <a:r>
              <a:rPr lang="sr-Latn-RS" dirty="0"/>
              <a:t>CITROEN</a:t>
            </a:r>
          </a:p>
          <a:p>
            <a:r>
              <a:rPr lang="sr-Latn-RS" dirty="0"/>
              <a:t>PEUGEOT</a:t>
            </a:r>
            <a:br>
              <a:rPr lang="sr-Latn-RS" dirty="0"/>
            </a:br>
            <a:r>
              <a:rPr lang="sr-Latn-RS" dirty="0"/>
              <a:t>FIAT</a:t>
            </a:r>
            <a:br>
              <a:rPr lang="sr-Latn-RS" dirty="0"/>
            </a:br>
            <a:r>
              <a:rPr lang="sr-Latn-RS" dirty="0"/>
              <a:t>SCANIA</a:t>
            </a:r>
            <a:br>
              <a:rPr lang="sr-Latn-RS" dirty="0"/>
            </a:br>
            <a:r>
              <a:rPr lang="sr-Latn-RS" dirty="0"/>
              <a:t>DAF</a:t>
            </a:r>
            <a:br>
              <a:rPr lang="sr-Latn-RS" dirty="0"/>
            </a:br>
            <a:r>
              <a:rPr lang="sr-Latn-RS" dirty="0"/>
              <a:t>MICHELIN</a:t>
            </a:r>
            <a:br>
              <a:rPr lang="sr-Latn-RS" dirty="0"/>
            </a:br>
            <a:r>
              <a:rPr lang="sr-Latn-RS" dirty="0"/>
              <a:t>AIRBUS</a:t>
            </a:r>
            <a:br>
              <a:rPr lang="sr-Latn-RS" dirty="0"/>
            </a:br>
            <a:r>
              <a:rPr lang="sr-Latn-RS" dirty="0"/>
              <a:t>RAUCH</a:t>
            </a:r>
            <a:br>
              <a:rPr lang="sr-Latn-RS" dirty="0"/>
            </a:br>
            <a:r>
              <a:rPr lang="sr-Latn-RS" dirty="0"/>
              <a:t>HENKEL</a:t>
            </a:r>
          </a:p>
          <a:p>
            <a:r>
              <a:rPr lang="sr-Latn-RS" dirty="0"/>
              <a:t>VOLKSWAGEN</a:t>
            </a:r>
          </a:p>
          <a:p>
            <a:r>
              <a:rPr lang="sr-Latn-RS" dirty="0"/>
              <a:t>RENAULT</a:t>
            </a:r>
          </a:p>
          <a:p>
            <a:r>
              <a:rPr lang="sr-Latn-RS" dirty="0"/>
              <a:t>LEONI</a:t>
            </a:r>
          </a:p>
          <a:p>
            <a:r>
              <a:rPr lang="sr-Latn-RS" dirty="0"/>
              <a:t>MAGMA</a:t>
            </a:r>
            <a:br>
              <a:rPr lang="sr-Latn-RS" dirty="0"/>
            </a:br>
            <a:r>
              <a:rPr lang="sr-Latn-RS" dirty="0"/>
              <a:t>IVECO</a:t>
            </a:r>
          </a:p>
          <a:p>
            <a:r>
              <a:rPr lang="sr-Latn-RS" dirty="0"/>
              <a:t>ŠKODA</a:t>
            </a:r>
          </a:p>
          <a:p>
            <a:r>
              <a:rPr lang="sr-Latn-RS" dirty="0"/>
              <a:t>OPEL</a:t>
            </a:r>
          </a:p>
          <a:p>
            <a:r>
              <a:rPr lang="sr-Latn-RS" dirty="0"/>
              <a:t> ...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00864" y="5395788"/>
            <a:ext cx="283381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04638" y="284207"/>
            <a:ext cx="2685536" cy="53553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ROBERT BOSCH</a:t>
            </a:r>
            <a:endParaRPr lang="en-US" dirty="0"/>
          </a:p>
          <a:p>
            <a:pPr lvl="0"/>
            <a:r>
              <a:rPr lang="en-GB" dirty="0"/>
              <a:t>BASF</a:t>
            </a:r>
            <a:endParaRPr lang="en-US" dirty="0"/>
          </a:p>
          <a:p>
            <a:pPr lvl="0"/>
            <a:r>
              <a:rPr lang="en-GB" dirty="0"/>
              <a:t>BAYER</a:t>
            </a:r>
            <a:endParaRPr lang="en-US" dirty="0"/>
          </a:p>
          <a:p>
            <a:pPr lvl="0"/>
            <a:r>
              <a:rPr lang="en-GB" dirty="0"/>
              <a:t>BOYSEN ABGASSYSTEME</a:t>
            </a:r>
            <a:endParaRPr lang="en-US" dirty="0"/>
          </a:p>
          <a:p>
            <a:pPr lvl="0"/>
            <a:r>
              <a:rPr lang="en-GB" dirty="0"/>
              <a:t>BROSE</a:t>
            </a:r>
            <a:endParaRPr lang="en-US" dirty="0"/>
          </a:p>
          <a:p>
            <a:pPr lvl="0"/>
            <a:r>
              <a:rPr lang="en-GB" dirty="0"/>
              <a:t>DAD DRÄXLMAIER AUTOMOTIVE</a:t>
            </a:r>
            <a:endParaRPr lang="en-US" dirty="0"/>
          </a:p>
          <a:p>
            <a:pPr lvl="0"/>
            <a:r>
              <a:rPr lang="en-GB" dirty="0"/>
              <a:t>CONTINENTAL AUTOMOTIVE</a:t>
            </a:r>
            <a:endParaRPr lang="en-US" dirty="0"/>
          </a:p>
          <a:p>
            <a:pPr lvl="0"/>
            <a:r>
              <a:rPr lang="en-GB" dirty="0"/>
              <a:t>GRUNER</a:t>
            </a:r>
            <a:endParaRPr lang="en-US" dirty="0"/>
          </a:p>
          <a:p>
            <a:pPr lvl="0"/>
            <a:r>
              <a:rPr lang="en-GB" dirty="0"/>
              <a:t>HENKEL</a:t>
            </a:r>
            <a:endParaRPr lang="en-US" dirty="0"/>
          </a:p>
          <a:p>
            <a:pPr lvl="0"/>
            <a:r>
              <a:rPr lang="en-GB" dirty="0"/>
              <a:t>LI</a:t>
            </a:r>
            <a:r>
              <a:rPr lang="sr-Latn-RS" dirty="0"/>
              <a:t>DL</a:t>
            </a:r>
            <a:endParaRPr lang="en-US" dirty="0"/>
          </a:p>
          <a:p>
            <a:pPr lvl="0"/>
            <a:r>
              <a:rPr lang="en-GB" dirty="0"/>
              <a:t>LEONI WIRING</a:t>
            </a:r>
            <a:endParaRPr lang="en-US" dirty="0"/>
          </a:p>
          <a:p>
            <a:pPr lvl="0"/>
            <a:r>
              <a:rPr lang="en-GB" dirty="0"/>
              <a:t>MEGGLE</a:t>
            </a:r>
            <a:endParaRPr lang="en-US" dirty="0"/>
          </a:p>
          <a:p>
            <a:pPr lvl="0"/>
            <a:r>
              <a:rPr lang="en-GB" dirty="0"/>
              <a:t>NORMA GRUPA</a:t>
            </a:r>
            <a:endParaRPr lang="en-US" dirty="0"/>
          </a:p>
          <a:p>
            <a:pPr lvl="0"/>
            <a:r>
              <a:rPr lang="en-GB" dirty="0"/>
              <a:t>SIEMENS</a:t>
            </a:r>
            <a:endParaRPr lang="en-US" dirty="0"/>
          </a:p>
          <a:p>
            <a:pPr lvl="0"/>
            <a:r>
              <a:rPr lang="en-GB" dirty="0"/>
              <a:t>VORWERK AUTOTEC</a:t>
            </a:r>
            <a:endParaRPr lang="en-US" dirty="0"/>
          </a:p>
          <a:p>
            <a:pPr lvl="0"/>
            <a:r>
              <a:rPr lang="en-GB" dirty="0"/>
              <a:t>XELLA</a:t>
            </a:r>
            <a:endParaRPr lang="sr-Latn-RS" dirty="0"/>
          </a:p>
          <a:p>
            <a:pPr lvl="0"/>
            <a:r>
              <a:rPr lang="sr-Latn-RS" dirty="0"/>
              <a:t>...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477795"/>
            <a:ext cx="4629664" cy="26169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92595" y="2335427"/>
            <a:ext cx="4629664" cy="26169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46422" y="345989"/>
            <a:ext cx="7912442" cy="29011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52368" y="3399498"/>
            <a:ext cx="7858896" cy="3157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60389" y="1425146"/>
            <a:ext cx="8703275" cy="21267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83027" y="980303"/>
            <a:ext cx="7933037" cy="27239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03870" y="1762897"/>
            <a:ext cx="9098692" cy="25715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53913" y="1808206"/>
            <a:ext cx="4629664" cy="26169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99221" y="1202725"/>
            <a:ext cx="4629664" cy="26169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23535" y="1676400"/>
            <a:ext cx="7912442" cy="29011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29481" y="4729909"/>
            <a:ext cx="7858896" cy="3157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37502" y="2755557"/>
            <a:ext cx="8703275" cy="21267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60140" y="2310714"/>
            <a:ext cx="7933037" cy="27239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6140" y="1050325"/>
            <a:ext cx="9098692" cy="25715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53697" y="576649"/>
            <a:ext cx="4378411" cy="27775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069492" y="2594919"/>
            <a:ext cx="4629664" cy="26169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23319" y="972065"/>
            <a:ext cx="6965092" cy="253452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29265" y="3658990"/>
            <a:ext cx="7858896" cy="3157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37286" y="1684638"/>
            <a:ext cx="8703275" cy="21267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59924" y="1239795"/>
            <a:ext cx="7933037" cy="27239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0767" y="2022389"/>
            <a:ext cx="9098692" cy="25715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87329" y="1952368"/>
            <a:ext cx="4629664" cy="26169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86649" y="889686"/>
            <a:ext cx="3513437" cy="21761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56951" y="1820562"/>
            <a:ext cx="7912442" cy="29011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62897" y="4874071"/>
            <a:ext cx="7858896" cy="3157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70918" y="2899719"/>
            <a:ext cx="8703275" cy="212675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93556" y="2454876"/>
            <a:ext cx="7933037" cy="27239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5502" y="708453"/>
            <a:ext cx="9098692" cy="25715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665838" y="2842055"/>
            <a:ext cx="3838832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DEPENDENCY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now?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1" y="202273"/>
            <a:ext cx="6787748" cy="1593507"/>
          </a:xfrm>
        </p:spPr>
        <p:txBody>
          <a:bodyPr/>
          <a:lstStyle/>
          <a:p>
            <a:r>
              <a:rPr lang="en-US" dirty="0"/>
              <a:t>Attendants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4358" y="2586719"/>
            <a:ext cx="11262361" cy="396648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3010" name="AutoShape 2" descr="European Commiss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828" y="2456934"/>
            <a:ext cx="1943100" cy="1828800"/>
          </a:xfrm>
          <a:prstGeom prst="rect">
            <a:avLst/>
          </a:prstGeom>
        </p:spPr>
      </p:pic>
      <p:pic>
        <p:nvPicPr>
          <p:cNvPr id="8" name="Picture 7" descr="downloa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8059" y="2710249"/>
            <a:ext cx="1427848" cy="1427848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flipH="1">
            <a:off x="1935892" y="4308389"/>
            <a:ext cx="74140" cy="16558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228" y="4464910"/>
            <a:ext cx="1474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Other participants from non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countries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8886" y="4135395"/>
            <a:ext cx="22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 authorities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66552" y="4909750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Associations of road </a:t>
            </a:r>
            <a:r>
              <a:rPr lang="en-US" dirty="0" err="1">
                <a:solidFill>
                  <a:schemeClr val="bg1"/>
                </a:solidFill>
              </a:rPr>
              <a:t>hauliers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08886" y="5717060"/>
            <a:ext cx="644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Chambers of Commerce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2984" y="2504303"/>
            <a:ext cx="575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now?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MapChart_Map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892" y="2347783"/>
            <a:ext cx="4950941" cy="35669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3697" y="5387546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1995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2984" y="2504303"/>
            <a:ext cx="575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now?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MapChart_Map (1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892" y="2347783"/>
            <a:ext cx="4950941" cy="35669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3697" y="5387546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1995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MapChart_Map (2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7146" y="2339541"/>
            <a:ext cx="5189837" cy="36246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53665" y="5436973"/>
            <a:ext cx="79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2984" y="2504303"/>
            <a:ext cx="575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1985" name="Picture 1" descr="C:\Users\PC\Downloads\20250106PHT26203-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39" y="2337540"/>
            <a:ext cx="4786188" cy="43680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now?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3416" y="1952368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2984" y="2504303"/>
            <a:ext cx="575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1985" name="Picture 1" descr="C:\Users\PC\Downloads\20250106PHT26203-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39" y="2337540"/>
            <a:ext cx="4786188" cy="43680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69924" y="2100648"/>
            <a:ext cx="5140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more countries within the </a:t>
            </a:r>
            <a:r>
              <a:rPr lang="en-US" sz="2000" dirty="0" err="1">
                <a:solidFill>
                  <a:schemeClr val="bg1"/>
                </a:solidFill>
              </a:rPr>
              <a:t>Schengen</a:t>
            </a:r>
            <a:r>
              <a:rPr lang="en-US" sz="2000" dirty="0">
                <a:solidFill>
                  <a:schemeClr val="bg1"/>
                </a:solidFill>
              </a:rPr>
              <a:t> area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more vehicles and less drivers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long stays at the external borders of the EU on </a:t>
            </a:r>
            <a:r>
              <a:rPr lang="sr-Latn-RS" sz="2000" dirty="0">
                <a:solidFill>
                  <a:schemeClr val="bg1"/>
                </a:solidFill>
              </a:rPr>
              <a:t>the entrance and </a:t>
            </a:r>
            <a:r>
              <a:rPr lang="en-US" sz="2000" dirty="0">
                <a:solidFill>
                  <a:schemeClr val="bg1"/>
                </a:solidFill>
              </a:rPr>
              <a:t>exit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constant demand for the fastest possible turnover of vehicles, especially in the auto industry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now?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3416" y="1952368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Solutions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603632" y="461319"/>
          <a:ext cx="9896390" cy="596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Solutions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639330" y="518984"/>
          <a:ext cx="9926595" cy="613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620000" y="25908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36" y="611214"/>
            <a:ext cx="976548" cy="650843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4303" y="476509"/>
            <a:ext cx="896077" cy="596299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7792" y="510744"/>
            <a:ext cx="1081003" cy="719359"/>
          </a:xfrm>
          <a:prstGeom prst="rect">
            <a:avLst/>
          </a:prstGeom>
        </p:spPr>
      </p:pic>
      <p:pic>
        <p:nvPicPr>
          <p:cNvPr id="17" name="Picture 16" descr="shutterstock_2496975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5177" y="424759"/>
            <a:ext cx="938433" cy="703825"/>
          </a:xfrm>
          <a:prstGeom prst="rect">
            <a:avLst/>
          </a:prstGeom>
        </p:spPr>
      </p:pic>
      <p:pic>
        <p:nvPicPr>
          <p:cNvPr id="18" name="Picture 17" descr="download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1246" y="766118"/>
            <a:ext cx="914500" cy="5138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9643" y="3237470"/>
            <a:ext cx="9819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combat illegal immigration and trafficking in human beings?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to prevent any threat to the Member States’ internal security?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illegally work?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886" y="1186249"/>
            <a:ext cx="330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sr-Latn-RS" dirty="0">
                <a:solidFill>
                  <a:schemeClr val="bg1"/>
                </a:solidFill>
              </a:rPr>
              <a:t>easons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8745" y="4732250"/>
            <a:ext cx="2619375" cy="1743075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2604" y="4733969"/>
            <a:ext cx="2619375" cy="1743075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5178" y="1812324"/>
            <a:ext cx="2159736" cy="1437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23935" y="4118919"/>
            <a:ext cx="1474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Forte" pitchFamily="66" charset="0"/>
              </a:rPr>
              <a:t>VS</a:t>
            </a:r>
          </a:p>
        </p:txBody>
      </p:sp>
      <p:pic>
        <p:nvPicPr>
          <p:cNvPr id="12" name="Picture 11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0371" y="1779374"/>
            <a:ext cx="2050061" cy="1151874"/>
          </a:xfrm>
          <a:prstGeom prst="rect">
            <a:avLst/>
          </a:prstGeom>
        </p:spPr>
      </p:pic>
      <p:pic>
        <p:nvPicPr>
          <p:cNvPr id="13" name="Picture 12" descr="shutterstock_24969754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3935" y="2484658"/>
            <a:ext cx="1983600" cy="14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0244" y="582193"/>
          <a:ext cx="10098859" cy="595350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legal entrance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07">
                <a:tc>
                  <a:txBody>
                    <a:bodyPr/>
                    <a:lstStyle/>
                    <a:p>
                      <a:r>
                        <a:rPr lang="en-US" dirty="0"/>
                        <a:t>self-initiated exit</a:t>
                      </a:r>
                      <a:r>
                        <a:rPr lang="en-US" baseline="0" dirty="0"/>
                        <a:t> soon after entrance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50">
                <a:tc>
                  <a:txBody>
                    <a:bodyPr/>
                    <a:lstStyle/>
                    <a:p>
                      <a:r>
                        <a:rPr lang="en-US" dirty="0"/>
                        <a:t>legal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legal job</a:t>
                      </a:r>
                      <a:r>
                        <a:rPr lang="sr-Latn-RS" dirty="0"/>
                        <a:t>, </a:t>
                      </a:r>
                      <a:r>
                        <a:rPr lang="en-US" dirty="0"/>
                        <a:t>income</a:t>
                      </a:r>
                      <a:r>
                        <a:rPr lang="sr-Latn-RS" dirty="0"/>
                        <a:t> via banc account,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health insurance</a:t>
                      </a:r>
                      <a:r>
                        <a:rPr lang="sr-Latn-RS" dirty="0">
                          <a:solidFill>
                            <a:schemeClr val="bg1"/>
                          </a:solidFill>
                        </a:rPr>
                        <a:t> (obligatory</a:t>
                      </a:r>
                      <a:r>
                        <a:rPr lang="sr-Latn-RS" baseline="0" dirty="0">
                          <a:solidFill>
                            <a:schemeClr val="bg1"/>
                          </a:solidFill>
                        </a:rPr>
                        <a:t> and volontary travel health policy)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01">
                <a:tc>
                  <a:txBody>
                    <a:bodyPr/>
                    <a:lstStyle/>
                    <a:p>
                      <a:r>
                        <a:rPr lang="en-US" dirty="0"/>
                        <a:t>frequently </a:t>
                      </a:r>
                      <a:r>
                        <a:rPr lang="en-US" dirty="0" err="1"/>
                        <a:t>entry&amp;exit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51">
                <a:tc>
                  <a:txBody>
                    <a:bodyPr/>
                    <a:lstStyle/>
                    <a:p>
                      <a:r>
                        <a:rPr lang="en-US" dirty="0" err="1"/>
                        <a:t>entrance&amp;exit</a:t>
                      </a:r>
                      <a:r>
                        <a:rPr lang="en-US" baseline="0" dirty="0"/>
                        <a:t> via truck line/gate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/>
                        <a:t>professional </a:t>
                      </a:r>
                      <a:r>
                        <a:rPr lang="en-US" dirty="0"/>
                        <a:t>documents</a:t>
                      </a:r>
                      <a:r>
                        <a:rPr lang="sr-Latn-RS" dirty="0"/>
                        <a:t>: driving licence, code</a:t>
                      </a:r>
                      <a:r>
                        <a:rPr lang="sr-Latn-RS" baseline="0" dirty="0"/>
                        <a:t>95, ADR, tacho card, registration in ministry...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14">
                <a:tc>
                  <a:txBody>
                    <a:bodyPr/>
                    <a:lstStyle/>
                    <a:p>
                      <a:r>
                        <a:rPr lang="en-US" dirty="0"/>
                        <a:t>possibility for legal </a:t>
                      </a:r>
                      <a:r>
                        <a:rPr lang="en-US" dirty="0" err="1"/>
                        <a:t>work&amp;live</a:t>
                      </a:r>
                      <a:r>
                        <a:rPr lang="en-US" dirty="0"/>
                        <a:t> in </a:t>
                      </a:r>
                      <a:r>
                        <a:rPr lang="en-US" dirty="0" err="1"/>
                        <a:t>Schengen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401">
                <a:tc>
                  <a:txBody>
                    <a:bodyPr/>
                    <a:lstStyle/>
                    <a:p>
                      <a:r>
                        <a:rPr lang="en-US" dirty="0"/>
                        <a:t>attractive income in motherland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01">
                <a:tc>
                  <a:txBody>
                    <a:bodyPr/>
                    <a:lstStyle/>
                    <a:p>
                      <a:r>
                        <a:rPr lang="en-US" dirty="0"/>
                        <a:t>living on</a:t>
                      </a:r>
                      <a:r>
                        <a:rPr lang="en-US" baseline="0" dirty="0"/>
                        <a:t> the territory of </a:t>
                      </a:r>
                      <a:r>
                        <a:rPr lang="en-US" baseline="0" dirty="0" err="1"/>
                        <a:t>Schengen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401">
                <a:tc>
                  <a:txBody>
                    <a:bodyPr/>
                    <a:lstStyle/>
                    <a:p>
                      <a:r>
                        <a:rPr lang="en-US" dirty="0"/>
                        <a:t>intention to stay on the </a:t>
                      </a:r>
                      <a:r>
                        <a:rPr lang="en-US" baseline="0" dirty="0"/>
                        <a:t>territory of </a:t>
                      </a:r>
                      <a:r>
                        <a:rPr lang="en-US" baseline="0" dirty="0" err="1"/>
                        <a:t>Schengen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latin typeface="Forte" pitchFamily="66" charset="0"/>
                        </a:rPr>
                        <a:t>√</a:t>
                      </a:r>
                      <a:endParaRPr lang="en-US" dirty="0">
                        <a:solidFill>
                          <a:srgbClr val="FF0000"/>
                        </a:solidFill>
                        <a:latin typeface="Forte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Forte" pitchFamily="66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4770" y="803706"/>
            <a:ext cx="836051" cy="557206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9242" y="896639"/>
            <a:ext cx="771711" cy="513539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6690" y="716690"/>
            <a:ext cx="1081003" cy="719359"/>
          </a:xfrm>
          <a:prstGeom prst="rect">
            <a:avLst/>
          </a:prstGeom>
        </p:spPr>
      </p:pic>
      <p:pic>
        <p:nvPicPr>
          <p:cNvPr id="17" name="Picture 16" descr="shutterstock_2496975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5407" y="749644"/>
            <a:ext cx="834766" cy="626075"/>
          </a:xfrm>
          <a:prstGeom prst="rect">
            <a:avLst/>
          </a:prstGeom>
        </p:spPr>
      </p:pic>
      <p:pic>
        <p:nvPicPr>
          <p:cNvPr id="18" name="Picture 17" descr="download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00088" y="924292"/>
            <a:ext cx="906161" cy="5368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038" y="98854"/>
            <a:ext cx="1108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chemeClr val="bg1"/>
                </a:solidFill>
                <a:latin typeface="+mj-lt"/>
              </a:rPr>
              <a:t>DIFFERENCES BETWEEN TRUCK DRIVERS AND OTHER GROUPS OF PEOPLE IN SCHENGEN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8313" y="3237470"/>
            <a:ext cx="8410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combat illegal immigration and trafficking in human beings?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to prevent any threat to the Member States’ internal security?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illegally work?</a:t>
            </a: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 cstate="print"/>
          <a:srcRect b="7665"/>
          <a:stretch>
            <a:fillRect/>
          </a:stretch>
        </p:blipFill>
        <p:spPr>
          <a:xfrm>
            <a:off x="5443489" y="2915764"/>
            <a:ext cx="3708748" cy="2282312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4" cstate="print"/>
          <a:srcRect b="8301"/>
          <a:stretch>
            <a:fillRect/>
          </a:stretch>
        </p:blipFill>
        <p:spPr>
          <a:xfrm>
            <a:off x="1786811" y="2923147"/>
            <a:ext cx="3653811" cy="22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69" y="5445211"/>
            <a:ext cx="2072753" cy="1164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2098" y="3641124"/>
            <a:ext cx="5750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"no more than 90 days in any 180-day period, which entails considering the 180-day period preceding each </a:t>
            </a:r>
            <a:r>
              <a:rPr lang="en-US" sz="2400" b="1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day of stay</a:t>
            </a:r>
            <a:r>
              <a:rPr lang="en-US" sz="2400" i="1" dirty="0">
                <a:solidFill>
                  <a:schemeClr val="bg1"/>
                </a:solidFill>
              </a:rPr>
              <a:t>, the entry conditions for third-country nationals”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11" y="2520778"/>
            <a:ext cx="944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Convention implementing the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agreement of 14 </a:t>
            </a:r>
            <a:r>
              <a:rPr lang="en-US" dirty="0" err="1">
                <a:solidFill>
                  <a:schemeClr val="bg1"/>
                </a:solidFill>
              </a:rPr>
              <a:t>june</a:t>
            </a:r>
            <a:r>
              <a:rPr lang="en-US" dirty="0">
                <a:solidFill>
                  <a:schemeClr val="bg1"/>
                </a:solidFill>
              </a:rPr>
              <a:t> 1985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Regulation (E</a:t>
            </a:r>
            <a:r>
              <a:rPr lang="sr-Latn-RS" dirty="0">
                <a:solidFill>
                  <a:schemeClr val="bg1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) 2016/399 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Regulation (EU) 2017/2226 </a:t>
            </a:r>
            <a:endParaRPr lang="sr-Latn-R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chemeClr val="bg1"/>
                </a:solidFill>
              </a:rPr>
              <a:t> Visa liberalisations Agreements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886" y="1342768"/>
            <a:ext cx="280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lac_HR_Page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085" y="457200"/>
            <a:ext cx="269451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OGOVIC_Bucan trans_Page_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518400" y="457200"/>
            <a:ext cx="29464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KOMPAS_Mirko_Zelic_Page_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852085" y="3543300"/>
            <a:ext cx="269451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OMPAS_Mirko_Zelic_Page_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7643285" y="3543300"/>
            <a:ext cx="2694516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MPAS_Mirko_Zelic_Page_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2085" y="457200"/>
            <a:ext cx="269451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ackic_Horizont_Page_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643285" y="457200"/>
            <a:ext cx="269451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Mijatovic_OD Djordjevic_Page_0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854200" y="3543300"/>
            <a:ext cx="26924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ilosavljevic_Judo trans_Page_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7645400" y="3543300"/>
            <a:ext cx="26924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DBIJEN ZAHTEV ZA CH VIZU10012025_Page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8434" y="457200"/>
            <a:ext cx="268181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ODBIJEN ZAHTEV ZA CH VIZU10012025_Page_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649634" y="457200"/>
            <a:ext cx="268181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ejovic_Trgokomerc_Page_0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849967" y="3543300"/>
            <a:ext cx="270086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izovic_AS transport_Page_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7643285" y="3543300"/>
            <a:ext cx="269451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sic_Magazin_Page_01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694140" y="2113005"/>
            <a:ext cx="2694516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886" y="1186249"/>
            <a:ext cx="330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sr-Latn-RS" dirty="0">
                <a:solidFill>
                  <a:schemeClr val="bg1"/>
                </a:solidFill>
              </a:rPr>
              <a:t>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273643"/>
            <a:ext cx="100831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Practically, a </a:t>
            </a:r>
            <a:r>
              <a:rPr lang="sr-Latn-RS" dirty="0">
                <a:solidFill>
                  <a:schemeClr val="bg1"/>
                </a:solidFill>
              </a:rPr>
              <a:t>professional </a:t>
            </a:r>
            <a:r>
              <a:rPr lang="en-US" dirty="0">
                <a:solidFill>
                  <a:schemeClr val="bg1"/>
                </a:solidFill>
              </a:rPr>
              <a:t>driver as a cabin crew/crew of a commercial vehicle, </a:t>
            </a:r>
            <a:r>
              <a:rPr lang="en-US" b="1" dirty="0">
                <a:solidFill>
                  <a:schemeClr val="bg1"/>
                </a:solidFill>
              </a:rPr>
              <a:t>transits the </a:t>
            </a:r>
            <a:r>
              <a:rPr lang="en-US" b="1" dirty="0" err="1">
                <a:solidFill>
                  <a:schemeClr val="bg1"/>
                </a:solidFill>
              </a:rPr>
              <a:t>Schengen</a:t>
            </a:r>
            <a:r>
              <a:rPr lang="en-US" b="1" dirty="0">
                <a:solidFill>
                  <a:schemeClr val="bg1"/>
                </a:solidFill>
              </a:rPr>
              <a:t> countries </a:t>
            </a:r>
            <a:r>
              <a:rPr lang="en-US" dirty="0">
                <a:solidFill>
                  <a:schemeClr val="bg1"/>
                </a:solidFill>
              </a:rPr>
              <a:t>on a daily basis in order to reach the final destination which is or is not in the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territory. The sole purpose of every trip is the delivery and dispatch of goods without any delays and also without separation from the place of work - the truck. This is easy to see on the basis of the frequency crossings of the external borders of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Professional drivers are </a:t>
            </a:r>
            <a:r>
              <a:rPr lang="en-US" b="1" dirty="0">
                <a:solidFill>
                  <a:schemeClr val="bg1"/>
                </a:solidFill>
              </a:rPr>
              <a:t>not staying</a:t>
            </a:r>
            <a:r>
              <a:rPr lang="en-US" dirty="0">
                <a:solidFill>
                  <a:schemeClr val="bg1"/>
                </a:solidFill>
              </a:rPr>
              <a:t>. They are </a:t>
            </a:r>
            <a:r>
              <a:rPr lang="en-US" b="1" dirty="0">
                <a:solidFill>
                  <a:schemeClr val="bg1"/>
                </a:solidFill>
              </a:rPr>
              <a:t>driving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proffesional and valuable good vehicles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through the many countries of the </a:t>
            </a:r>
            <a:r>
              <a:rPr lang="en-US" dirty="0">
                <a:solidFill>
                  <a:schemeClr val="bg1"/>
                </a:solidFill>
              </a:rPr>
              <a:t>territory of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to bring people of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and people out of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food, medicaments, accessories… and to keep alive industries of European countries.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Let’s help them</a:t>
            </a:r>
            <a:r>
              <a:rPr lang="sr-Latn-RS" b="1" dirty="0">
                <a:solidFill>
                  <a:schemeClr val="bg1"/>
                </a:solidFill>
              </a:rPr>
              <a:t> to keep driving</a:t>
            </a:r>
            <a:r>
              <a:rPr lang="en-US" b="1" dirty="0">
                <a:solidFill>
                  <a:schemeClr val="bg1"/>
                </a:solidFill>
              </a:rPr>
              <a:t>!</a:t>
            </a:r>
            <a:endParaRPr lang="sr-Latn-RS" b="1" dirty="0">
              <a:solidFill>
                <a:schemeClr val="bg1"/>
              </a:solidFill>
            </a:endParaRPr>
          </a:p>
          <a:p>
            <a:pPr algn="just"/>
            <a:endParaRPr lang="sr-Latn-RS" b="1" dirty="0">
              <a:solidFill>
                <a:schemeClr val="bg1"/>
              </a:solidFill>
            </a:endParaRPr>
          </a:p>
          <a:p>
            <a:pPr algn="just"/>
            <a:r>
              <a:rPr lang="sr-Latn-RS" b="1" dirty="0">
                <a:solidFill>
                  <a:schemeClr val="bg1"/>
                </a:solidFill>
              </a:rPr>
              <a:t>We ask here for iniciative for ammendment for exclusion of drivers from the limmited number of days in theritory of Schengen.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6425564" cy="261180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638" y="4789736"/>
            <a:ext cx="8454391" cy="1645920"/>
          </a:xfrm>
        </p:spPr>
        <p:txBody>
          <a:bodyPr/>
          <a:lstStyle/>
          <a:p>
            <a:r>
              <a:rPr lang="nl-BE" sz="1400" dirty="0"/>
              <a:t>Aleksandar Spasic, M.Sc. traffic and transport engineering</a:t>
            </a:r>
            <a:br>
              <a:rPr lang="nl-BE" sz="1400" dirty="0"/>
            </a:br>
            <a:r>
              <a:rPr lang="nl-BE" sz="1400" dirty="0"/>
              <a:t>Secretary General</a:t>
            </a:r>
            <a:br>
              <a:rPr lang="nl-BE" sz="1400" dirty="0"/>
            </a:br>
            <a:r>
              <a:rPr lang="nl-BE" sz="1400" dirty="0"/>
              <a:t>Serbian Association of International Road Hauliers "Medjunarodni transport“</a:t>
            </a:r>
            <a:br>
              <a:rPr lang="nl-BE" sz="1400" dirty="0"/>
            </a:br>
            <a:br>
              <a:rPr lang="nl-BE" sz="1400" dirty="0"/>
            </a:br>
            <a:r>
              <a:rPr lang="nl-BE" sz="1400" dirty="0"/>
              <a:t>+381 (0)63 318 138</a:t>
            </a:r>
            <a:br>
              <a:rPr lang="nl-BE" sz="1400" dirty="0"/>
            </a:br>
            <a:r>
              <a:rPr lang="nl-BE" sz="1400" dirty="0">
                <a:hlinkClick r:id="rId3" tooltip="blocked::mailto:aleksandar.spasic@pumedtrans.com"/>
              </a:rPr>
              <a:t>aleksandar.spasic@pumedtrans.com</a:t>
            </a:r>
            <a:br>
              <a:rPr lang="nl-BE" sz="1400" dirty="0"/>
            </a:br>
            <a:r>
              <a:rPr lang="nl-BE" sz="1400" dirty="0">
                <a:hlinkClick r:id="rId4" tooltip="blocked::http://www.pumedtrans.com/"/>
              </a:rPr>
              <a:t>www.pumedtrans.com</a:t>
            </a:r>
            <a:r>
              <a:rPr lang="nl-BE" sz="1400" dirty="0"/>
              <a:t> </a:t>
            </a:r>
            <a:endParaRPr lang="en-US" sz="1400" dirty="0"/>
          </a:p>
          <a:p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2984" y="2504303"/>
            <a:ext cx="575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1985" name="Picture 1" descr="C:\Users\PC\Downloads\20250106PHT26203-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57" y="579011"/>
            <a:ext cx="6722076" cy="6134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2984" y="2504303"/>
            <a:ext cx="575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41985" name="Picture 1" descr="C:\Users\PC\Downloads\20250106PHT26203-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357" y="579011"/>
            <a:ext cx="6722076" cy="6134827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3797052" flipH="1">
            <a:off x="4606946" y="5002257"/>
            <a:ext cx="518372" cy="457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721927" flipH="1">
            <a:off x="4421213" y="5209610"/>
            <a:ext cx="518372" cy="497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7232" flipH="1">
            <a:off x="6110788" y="5284662"/>
            <a:ext cx="518372" cy="5400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6539884" flipH="1">
            <a:off x="4969541" y="5072801"/>
            <a:ext cx="302071" cy="457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5396488" flipH="1">
            <a:off x="4919236" y="5603930"/>
            <a:ext cx="284471" cy="502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348815" flipH="1">
            <a:off x="5084543" y="5359788"/>
            <a:ext cx="284471" cy="457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749710" flipH="1">
            <a:off x="4633901" y="5587250"/>
            <a:ext cx="284471" cy="489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practice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23" y="2726724"/>
            <a:ext cx="9704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Serbian truck is </a:t>
            </a:r>
            <a:r>
              <a:rPr lang="en-US" dirty="0" err="1">
                <a:solidFill>
                  <a:schemeClr val="bg1"/>
                </a:solidFill>
              </a:rPr>
              <a:t>apx</a:t>
            </a:r>
            <a:r>
              <a:rPr lang="en-US" dirty="0">
                <a:solidFill>
                  <a:schemeClr val="bg1"/>
                </a:solidFill>
              </a:rPr>
              <a:t> for 2h (Croatia, Hungary, Romania</a:t>
            </a:r>
            <a:r>
              <a:rPr lang="sr-Latn-R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Bulgaria) in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area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Trip duration for this truck on relation Belgrade (SRB) – Dusseldorf (D) </a:t>
            </a:r>
            <a:r>
              <a:rPr lang="sr-Latn-RS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Belgrade (SRB) is 7 days</a:t>
            </a:r>
            <a:endParaRPr lang="sr-Latn-R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Trip duration for this truck on relation Belgrade (SRB) – </a:t>
            </a:r>
            <a:r>
              <a:rPr lang="sr-Latn-RS" dirty="0">
                <a:solidFill>
                  <a:schemeClr val="bg1"/>
                </a:solidFill>
              </a:rPr>
              <a:t>Lisabon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sr-Latn-RS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sr-Latn-RS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Belgrade (SRB) is </a:t>
            </a:r>
            <a:r>
              <a:rPr lang="sr-Latn-RS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 days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~ </a:t>
            </a:r>
            <a:r>
              <a:rPr lang="sr-Latn-RS" b="1" dirty="0">
                <a:solidFill>
                  <a:schemeClr val="bg1"/>
                </a:solidFill>
              </a:rPr>
              <a:t>0,5-1,5</a:t>
            </a:r>
            <a:r>
              <a:rPr lang="en-US" b="1" dirty="0">
                <a:solidFill>
                  <a:schemeClr val="bg1"/>
                </a:solidFill>
              </a:rPr>
              <a:t>% of transport duration is in non </a:t>
            </a:r>
            <a:r>
              <a:rPr lang="en-US" b="1" dirty="0" err="1">
                <a:solidFill>
                  <a:schemeClr val="bg1"/>
                </a:solidFill>
              </a:rPr>
              <a:t>Schengen</a:t>
            </a:r>
            <a:r>
              <a:rPr lang="en-US" b="1" dirty="0">
                <a:solidFill>
                  <a:schemeClr val="bg1"/>
                </a:solidFill>
              </a:rPr>
              <a:t> area or 9</a:t>
            </a:r>
            <a:r>
              <a:rPr lang="sr-Latn-RS" b="1" dirty="0">
                <a:solidFill>
                  <a:schemeClr val="bg1"/>
                </a:solidFill>
              </a:rPr>
              <a:t>8,5-99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Latn-RS" b="1" dirty="0">
                <a:solidFill>
                  <a:schemeClr val="bg1"/>
                </a:solidFill>
              </a:rPr>
              <a:t>,5</a:t>
            </a:r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sr-Latn-RS" b="1" dirty="0">
                <a:solidFill>
                  <a:schemeClr val="bg1"/>
                </a:solidFill>
              </a:rPr>
              <a:t> time</a:t>
            </a:r>
            <a:r>
              <a:rPr lang="en-US" b="1" dirty="0">
                <a:solidFill>
                  <a:schemeClr val="bg1"/>
                </a:solidFill>
              </a:rPr>
              <a:t> in </a:t>
            </a:r>
            <a:r>
              <a:rPr lang="en-US" b="1" dirty="0" err="1">
                <a:solidFill>
                  <a:schemeClr val="bg1"/>
                </a:solidFill>
              </a:rPr>
              <a:t>Schengen</a:t>
            </a:r>
            <a:r>
              <a:rPr lang="en-US" b="1" dirty="0">
                <a:solidFill>
                  <a:schemeClr val="bg1"/>
                </a:solidFill>
              </a:rPr>
              <a:t> area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practice	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933146" y="1439333"/>
          <a:ext cx="78399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01532" y="4792868"/>
            <a:ext cx="391592" cy="240451"/>
          </a:xfrm>
          <a:prstGeom prst="rect">
            <a:avLst/>
          </a:prstGeom>
        </p:spPr>
      </p:pic>
      <p:pic>
        <p:nvPicPr>
          <p:cNvPr id="13" name="Picture 12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9737" y="4829939"/>
            <a:ext cx="391592" cy="240451"/>
          </a:xfrm>
          <a:prstGeom prst="rect">
            <a:avLst/>
          </a:prstGeom>
        </p:spPr>
      </p:pic>
      <p:pic>
        <p:nvPicPr>
          <p:cNvPr id="14" name="Picture 13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088" y="4805225"/>
            <a:ext cx="391592" cy="240451"/>
          </a:xfrm>
          <a:prstGeom prst="rect">
            <a:avLst/>
          </a:prstGeom>
        </p:spPr>
      </p:pic>
      <p:pic>
        <p:nvPicPr>
          <p:cNvPr id="15" name="Picture 14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5012" y="4821701"/>
            <a:ext cx="391592" cy="240451"/>
          </a:xfrm>
          <a:prstGeom prst="rect">
            <a:avLst/>
          </a:prstGeom>
        </p:spPr>
      </p:pic>
      <p:pic>
        <p:nvPicPr>
          <p:cNvPr id="16" name="Picture 15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9987" y="4796987"/>
            <a:ext cx="391592" cy="240451"/>
          </a:xfrm>
          <a:prstGeom prst="rect">
            <a:avLst/>
          </a:prstGeom>
        </p:spPr>
      </p:pic>
      <p:pic>
        <p:nvPicPr>
          <p:cNvPr id="17" name="Picture 16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93197" y="4796987"/>
            <a:ext cx="391592" cy="240451"/>
          </a:xfrm>
          <a:prstGeom prst="rect">
            <a:avLst/>
          </a:prstGeom>
        </p:spPr>
      </p:pic>
      <p:pic>
        <p:nvPicPr>
          <p:cNvPr id="18" name="Picture 17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0504" y="4829938"/>
            <a:ext cx="391592" cy="240451"/>
          </a:xfrm>
          <a:prstGeom prst="rect">
            <a:avLst/>
          </a:prstGeom>
        </p:spPr>
      </p:pic>
      <p:pic>
        <p:nvPicPr>
          <p:cNvPr id="19" name="Picture 18" descr="truck-parking-icon_946691-31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8838" y="5082746"/>
            <a:ext cx="465438" cy="465438"/>
          </a:xfrm>
          <a:prstGeom prst="rect">
            <a:avLst/>
          </a:prstGeom>
        </p:spPr>
      </p:pic>
      <p:pic>
        <p:nvPicPr>
          <p:cNvPr id="20" name="Picture 19" descr="show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629" y="5568778"/>
            <a:ext cx="331268" cy="331268"/>
          </a:xfrm>
          <a:prstGeom prst="rect">
            <a:avLst/>
          </a:prstGeom>
        </p:spPr>
      </p:pic>
      <p:pic>
        <p:nvPicPr>
          <p:cNvPr id="21" name="Picture 20" descr="istockphoto-1208897305-612x6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6750" y="5955956"/>
            <a:ext cx="308672" cy="308672"/>
          </a:xfrm>
          <a:prstGeom prst="rect">
            <a:avLst/>
          </a:prstGeom>
        </p:spPr>
      </p:pic>
      <p:pic>
        <p:nvPicPr>
          <p:cNvPr id="26" name="Picture 25" descr="truck-parking-icon_946691-31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67616" y="5128054"/>
            <a:ext cx="465438" cy="465438"/>
          </a:xfrm>
          <a:prstGeom prst="rect">
            <a:avLst/>
          </a:prstGeom>
        </p:spPr>
      </p:pic>
      <p:pic>
        <p:nvPicPr>
          <p:cNvPr id="27" name="Picture 26" descr="show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1169" y="5605848"/>
            <a:ext cx="331268" cy="331268"/>
          </a:xfrm>
          <a:prstGeom prst="rect">
            <a:avLst/>
          </a:prstGeom>
        </p:spPr>
      </p:pic>
      <p:pic>
        <p:nvPicPr>
          <p:cNvPr id="28" name="Picture 27" descr="istockphoto-1208897305-612x6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17291" y="5951837"/>
            <a:ext cx="308672" cy="30867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58694" y="1366341"/>
            <a:ext cx="844959" cy="2167466"/>
            <a:chOff x="24995" y="0"/>
            <a:chExt cx="844959" cy="2167466"/>
          </a:xfrm>
        </p:grpSpPr>
        <p:sp>
          <p:nvSpPr>
            <p:cNvPr id="44" name="Rectangle 43"/>
            <p:cNvSpPr/>
            <p:nvPr/>
          </p:nvSpPr>
          <p:spPr>
            <a:xfrm>
              <a:off x="24995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24995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>
                  <a:solidFill>
                    <a:schemeClr val="bg1"/>
                  </a:solidFill>
                </a:rPr>
                <a:t>loading/custom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33109" y="1366341"/>
            <a:ext cx="844959" cy="2167466"/>
            <a:chOff x="1799410" y="0"/>
            <a:chExt cx="844959" cy="2167466"/>
          </a:xfrm>
        </p:grpSpPr>
        <p:sp>
          <p:nvSpPr>
            <p:cNvPr id="42" name="Rectangle 41"/>
            <p:cNvSpPr/>
            <p:nvPr/>
          </p:nvSpPr>
          <p:spPr>
            <a:xfrm>
              <a:off x="1799410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1799410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>
                  <a:solidFill>
                    <a:schemeClr val="bg1"/>
                  </a:solidFill>
                </a:rPr>
                <a:t>driving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95601" y="3307741"/>
            <a:ext cx="844959" cy="2167466"/>
            <a:chOff x="2661902" y="1941400"/>
            <a:chExt cx="844959" cy="2167466"/>
          </a:xfrm>
        </p:grpSpPr>
        <p:sp>
          <p:nvSpPr>
            <p:cNvPr id="40" name="Rectangle 39"/>
            <p:cNvSpPr/>
            <p:nvPr/>
          </p:nvSpPr>
          <p:spPr>
            <a:xfrm>
              <a:off x="2661902" y="194140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2661902" y="194140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>
                  <a:solidFill>
                    <a:schemeClr val="bg1"/>
                  </a:solidFill>
                </a:rPr>
                <a:t>pause or rest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07524" y="1366341"/>
            <a:ext cx="844959" cy="2167466"/>
            <a:chOff x="3573825" y="0"/>
            <a:chExt cx="844959" cy="2167466"/>
          </a:xfrm>
        </p:grpSpPr>
        <p:sp>
          <p:nvSpPr>
            <p:cNvPr id="38" name="Rectangle 37"/>
            <p:cNvSpPr/>
            <p:nvPr/>
          </p:nvSpPr>
          <p:spPr>
            <a:xfrm>
              <a:off x="3573825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3573825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>
                  <a:solidFill>
                    <a:schemeClr val="bg1"/>
                  </a:solidFill>
                </a:rPr>
                <a:t>driving</a:t>
              </a:r>
              <a:endParaRPr lang="en-US" sz="8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78255" y="3324192"/>
            <a:ext cx="844959" cy="2167466"/>
            <a:chOff x="4444556" y="1957851"/>
            <a:chExt cx="844959" cy="2167466"/>
          </a:xfrm>
        </p:grpSpPr>
        <p:sp>
          <p:nvSpPr>
            <p:cNvPr id="36" name="Rectangle 35"/>
            <p:cNvSpPr/>
            <p:nvPr/>
          </p:nvSpPr>
          <p:spPr>
            <a:xfrm>
              <a:off x="4444556" y="1957851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4444556" y="1957851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>
                  <a:solidFill>
                    <a:schemeClr val="bg1"/>
                  </a:solidFill>
                </a:rPr>
                <a:t>pause or rest</a:t>
              </a:r>
              <a:endParaRPr lang="en-US" sz="8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57224" y="1366341"/>
            <a:ext cx="844959" cy="2167466"/>
            <a:chOff x="5323525" y="0"/>
            <a:chExt cx="844959" cy="2167466"/>
          </a:xfrm>
        </p:grpSpPr>
        <p:sp>
          <p:nvSpPr>
            <p:cNvPr id="34" name="Rectangle 33"/>
            <p:cNvSpPr/>
            <p:nvPr/>
          </p:nvSpPr>
          <p:spPr>
            <a:xfrm>
              <a:off x="5323525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5323525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>
                  <a:solidFill>
                    <a:schemeClr val="bg1"/>
                  </a:solidFill>
                </a:rPr>
                <a:t>driving</a:t>
              </a:r>
              <a:endParaRPr lang="en-US" sz="8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36194" y="3324192"/>
            <a:ext cx="844959" cy="2167466"/>
            <a:chOff x="6202495" y="1957851"/>
            <a:chExt cx="844959" cy="2167466"/>
          </a:xfrm>
        </p:grpSpPr>
        <p:sp>
          <p:nvSpPr>
            <p:cNvPr id="32" name="Rectangle 31"/>
            <p:cNvSpPr/>
            <p:nvPr/>
          </p:nvSpPr>
          <p:spPr>
            <a:xfrm>
              <a:off x="6202495" y="1957851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6202495" y="1957851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>
                  <a:solidFill>
                    <a:schemeClr val="bg1"/>
                  </a:solidFill>
                </a:rPr>
                <a:t>custom/unload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97368" y="3136099"/>
            <a:ext cx="844959" cy="2167466"/>
            <a:chOff x="887487" y="3251200"/>
            <a:chExt cx="844959" cy="2167466"/>
          </a:xfrm>
        </p:grpSpPr>
        <p:sp>
          <p:nvSpPr>
            <p:cNvPr id="47" name="Rectangle 46"/>
            <p:cNvSpPr/>
            <p:nvPr/>
          </p:nvSpPr>
          <p:spPr>
            <a:xfrm>
              <a:off x="887487" y="325120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887487" y="325120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cross border </a:t>
              </a:r>
              <a:br>
                <a:rPr lang="sr-Latn-RS" sz="800" kern="1200" dirty="0">
                  <a:solidFill>
                    <a:schemeClr val="bg1"/>
                  </a:solidFill>
                </a:rPr>
              </a:br>
              <a:r>
                <a:rPr lang="sr-Latn-RS" sz="800" kern="1200" dirty="0">
                  <a:solidFill>
                    <a:schemeClr val="bg1"/>
                  </a:solidFill>
                </a:rPr>
                <a:t>non Schengen / Schengen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886" y="1029729"/>
            <a:ext cx="59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practice	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933146" y="1439333"/>
          <a:ext cx="78399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991235" y="4792868"/>
            <a:ext cx="391592" cy="240451"/>
          </a:xfrm>
          <a:prstGeom prst="rect">
            <a:avLst/>
          </a:prstGeom>
        </p:spPr>
      </p:pic>
      <p:pic>
        <p:nvPicPr>
          <p:cNvPr id="13" name="Picture 12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717062" y="4788750"/>
            <a:ext cx="391592" cy="240451"/>
          </a:xfrm>
          <a:prstGeom prst="rect">
            <a:avLst/>
          </a:prstGeom>
        </p:spPr>
      </p:pic>
      <p:pic>
        <p:nvPicPr>
          <p:cNvPr id="14" name="Picture 13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573796" y="4805225"/>
            <a:ext cx="391592" cy="240451"/>
          </a:xfrm>
          <a:prstGeom prst="rect">
            <a:avLst/>
          </a:prstGeom>
        </p:spPr>
      </p:pic>
      <p:pic>
        <p:nvPicPr>
          <p:cNvPr id="15" name="Picture 14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545861" y="4821701"/>
            <a:ext cx="391592" cy="240451"/>
          </a:xfrm>
          <a:prstGeom prst="rect">
            <a:avLst/>
          </a:prstGeom>
        </p:spPr>
      </p:pic>
      <p:pic>
        <p:nvPicPr>
          <p:cNvPr id="16" name="Picture 15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369647" y="4796987"/>
            <a:ext cx="391592" cy="240451"/>
          </a:xfrm>
          <a:prstGeom prst="rect">
            <a:avLst/>
          </a:prstGeom>
        </p:spPr>
      </p:pic>
      <p:pic>
        <p:nvPicPr>
          <p:cNvPr id="17" name="Picture 16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292283" y="4796987"/>
            <a:ext cx="391592" cy="240451"/>
          </a:xfrm>
          <a:prstGeom prst="rect">
            <a:avLst/>
          </a:prstGeom>
        </p:spPr>
      </p:pic>
      <p:pic>
        <p:nvPicPr>
          <p:cNvPr id="18" name="Picture 17" descr="truck-icon-vector-isolated-white-background-sign-office-symbols-transparent-134589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066638" y="4829938"/>
            <a:ext cx="391592" cy="240451"/>
          </a:xfrm>
          <a:prstGeom prst="rect">
            <a:avLst/>
          </a:prstGeom>
        </p:spPr>
      </p:pic>
      <p:pic>
        <p:nvPicPr>
          <p:cNvPr id="23" name="Picture 22" descr="truck-parking-icon_946691-31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50243" y="5090984"/>
            <a:ext cx="465438" cy="465438"/>
          </a:xfrm>
          <a:prstGeom prst="rect">
            <a:avLst/>
          </a:prstGeom>
        </p:spPr>
      </p:pic>
      <p:pic>
        <p:nvPicPr>
          <p:cNvPr id="24" name="Picture 23" descr="show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02034" y="5577016"/>
            <a:ext cx="331268" cy="331268"/>
          </a:xfrm>
          <a:prstGeom prst="rect">
            <a:avLst/>
          </a:prstGeom>
        </p:spPr>
      </p:pic>
      <p:pic>
        <p:nvPicPr>
          <p:cNvPr id="25" name="Picture 24" descr="istockphoto-1208897305-612x6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08155" y="5964194"/>
            <a:ext cx="308672" cy="308672"/>
          </a:xfrm>
          <a:prstGeom prst="rect">
            <a:avLst/>
          </a:prstGeom>
        </p:spPr>
      </p:pic>
      <p:pic>
        <p:nvPicPr>
          <p:cNvPr id="26" name="Picture 25" descr="truck-parking-icon_946691-31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4330" y="5082746"/>
            <a:ext cx="465438" cy="465438"/>
          </a:xfrm>
          <a:prstGeom prst="rect">
            <a:avLst/>
          </a:prstGeom>
        </p:spPr>
      </p:pic>
      <p:pic>
        <p:nvPicPr>
          <p:cNvPr id="27" name="Picture 26" descr="show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06121" y="5568778"/>
            <a:ext cx="331268" cy="331268"/>
          </a:xfrm>
          <a:prstGeom prst="rect">
            <a:avLst/>
          </a:prstGeom>
        </p:spPr>
      </p:pic>
      <p:pic>
        <p:nvPicPr>
          <p:cNvPr id="28" name="Picture 27" descr="istockphoto-1208897305-612x6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12242" y="5955956"/>
            <a:ext cx="308672" cy="3086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955861" y="1439334"/>
            <a:ext cx="844959" cy="2167466"/>
            <a:chOff x="6994730" y="0"/>
            <a:chExt cx="844959" cy="2167466"/>
          </a:xfrm>
        </p:grpSpPr>
        <p:sp>
          <p:nvSpPr>
            <p:cNvPr id="47" name="Rectangle 46"/>
            <p:cNvSpPr/>
            <p:nvPr/>
          </p:nvSpPr>
          <p:spPr>
            <a:xfrm>
              <a:off x="6994730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6994730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loading/custom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2603" y="4690534"/>
            <a:ext cx="844959" cy="2167466"/>
            <a:chOff x="1741472" y="3251200"/>
            <a:chExt cx="844959" cy="2167466"/>
          </a:xfrm>
        </p:grpSpPr>
        <p:sp>
          <p:nvSpPr>
            <p:cNvPr id="45" name="Rectangle 44"/>
            <p:cNvSpPr/>
            <p:nvPr/>
          </p:nvSpPr>
          <p:spPr>
            <a:xfrm>
              <a:off x="1741472" y="325120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1741472" y="325120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cross border </a:t>
              </a:r>
              <a:br>
                <a:rPr lang="sr-Latn-RS" sz="800" kern="1200" dirty="0">
                  <a:solidFill>
                    <a:schemeClr val="bg1"/>
                  </a:solidFill>
                </a:rPr>
              </a:br>
              <a:r>
                <a:rPr lang="sr-Latn-RS" sz="800" kern="1200" dirty="0">
                  <a:solidFill>
                    <a:schemeClr val="bg1"/>
                  </a:solidFill>
                </a:rPr>
                <a:t>non Schengen / Schengen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29946" y="1439334"/>
            <a:ext cx="844959" cy="2167466"/>
            <a:chOff x="6068815" y="0"/>
            <a:chExt cx="844959" cy="2167466"/>
          </a:xfrm>
        </p:grpSpPr>
        <p:sp>
          <p:nvSpPr>
            <p:cNvPr id="43" name="Rectangle 42"/>
            <p:cNvSpPr/>
            <p:nvPr/>
          </p:nvSpPr>
          <p:spPr>
            <a:xfrm>
              <a:off x="6068815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068815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driving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59206" y="3413679"/>
            <a:ext cx="844959" cy="2167466"/>
            <a:chOff x="5198075" y="1974345"/>
            <a:chExt cx="844959" cy="2167466"/>
          </a:xfrm>
        </p:grpSpPr>
        <p:sp>
          <p:nvSpPr>
            <p:cNvPr id="41" name="Rectangle 40"/>
            <p:cNvSpPr/>
            <p:nvPr/>
          </p:nvSpPr>
          <p:spPr>
            <a:xfrm>
              <a:off x="5198075" y="1974345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5198075" y="1974345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pause or rest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13190" y="1439334"/>
            <a:ext cx="844959" cy="2167466"/>
            <a:chOff x="4352059" y="0"/>
            <a:chExt cx="844959" cy="2167466"/>
          </a:xfrm>
        </p:grpSpPr>
        <p:sp>
          <p:nvSpPr>
            <p:cNvPr id="39" name="Rectangle 38"/>
            <p:cNvSpPr/>
            <p:nvPr/>
          </p:nvSpPr>
          <p:spPr>
            <a:xfrm>
              <a:off x="4352059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4352059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driving</a:t>
              </a:r>
              <a:endParaRPr lang="en-US" sz="8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17744" y="3405421"/>
            <a:ext cx="844959" cy="2167466"/>
            <a:chOff x="3456613" y="1966087"/>
            <a:chExt cx="844959" cy="2167466"/>
          </a:xfrm>
        </p:grpSpPr>
        <p:sp>
          <p:nvSpPr>
            <p:cNvPr id="37" name="Rectangle 36"/>
            <p:cNvSpPr/>
            <p:nvPr/>
          </p:nvSpPr>
          <p:spPr>
            <a:xfrm>
              <a:off x="3456613" y="1966087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3456613" y="1966087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pause or rest</a:t>
              </a:r>
              <a:endParaRPr lang="en-US" sz="8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38775" y="1439334"/>
            <a:ext cx="844959" cy="2167466"/>
            <a:chOff x="2577644" y="0"/>
            <a:chExt cx="844959" cy="2167466"/>
          </a:xfrm>
        </p:grpSpPr>
        <p:sp>
          <p:nvSpPr>
            <p:cNvPr id="35" name="Rectangle 34"/>
            <p:cNvSpPr/>
            <p:nvPr/>
          </p:nvSpPr>
          <p:spPr>
            <a:xfrm>
              <a:off x="2577644" y="0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577644" y="0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b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driving</a:t>
              </a:r>
              <a:endParaRPr lang="en-US" sz="8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37169" y="3397185"/>
            <a:ext cx="844959" cy="2167466"/>
            <a:chOff x="776038" y="1957851"/>
            <a:chExt cx="844959" cy="2167466"/>
          </a:xfrm>
        </p:grpSpPr>
        <p:sp>
          <p:nvSpPr>
            <p:cNvPr id="33" name="Rectangle 32"/>
            <p:cNvSpPr/>
            <p:nvPr/>
          </p:nvSpPr>
          <p:spPr>
            <a:xfrm>
              <a:off x="776038" y="1957851"/>
              <a:ext cx="844959" cy="2167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776038" y="1957851"/>
              <a:ext cx="844959" cy="2167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800" kern="1200" dirty="0">
                  <a:solidFill>
                    <a:schemeClr val="bg1"/>
                  </a:solidFill>
                </a:rPr>
                <a:t>custom/unload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-238125"/>
            <a:ext cx="10440685" cy="1558925"/>
          </a:xfrm>
        </p:spPr>
        <p:txBody>
          <a:bodyPr/>
          <a:lstStyle/>
          <a:p>
            <a:r>
              <a:rPr lang="en-US" sz="3500" b="0" dirty="0"/>
              <a:t>	</a:t>
            </a: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045" y="675502"/>
            <a:ext cx="2072753" cy="1164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2715" y="321275"/>
            <a:ext cx="5750011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"no more than 90 days in any 180-day period, which entails considering the 180-day period preceding each </a:t>
            </a:r>
            <a:r>
              <a:rPr lang="en-US" sz="2400" i="1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day of stay</a:t>
            </a:r>
            <a:r>
              <a:rPr lang="en-US" sz="2400" i="1" dirty="0">
                <a:solidFill>
                  <a:schemeClr val="bg1"/>
                </a:solidFill>
              </a:rPr>
              <a:t>, the entry conditions for third-country nationals”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503" y="3064477"/>
            <a:ext cx="1006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</a:rPr>
              <a:t>S</a:t>
            </a:r>
            <a:r>
              <a:rPr lang="sr-Latn-RS" b="1" i="1" u="sng" dirty="0">
                <a:solidFill>
                  <a:schemeClr val="bg1"/>
                </a:solidFill>
              </a:rPr>
              <a:t>tay</a:t>
            </a:r>
            <a:r>
              <a:rPr lang="en-US" b="1" i="1" u="sng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in the </a:t>
            </a:r>
            <a:r>
              <a:rPr lang="en-US" i="1" dirty="0" err="1">
                <a:solidFill>
                  <a:schemeClr val="bg1"/>
                </a:solidFill>
              </a:rPr>
              <a:t>Schengen</a:t>
            </a:r>
            <a:r>
              <a:rPr lang="en-US" i="1" dirty="0">
                <a:solidFill>
                  <a:schemeClr val="bg1"/>
                </a:solidFill>
              </a:rPr>
              <a:t> zone</a:t>
            </a:r>
            <a:r>
              <a:rPr lang="sr-Latn-RS" dirty="0">
                <a:solidFill>
                  <a:schemeClr val="bg1"/>
                </a:solidFill>
              </a:rPr>
              <a:t> = living </a:t>
            </a:r>
            <a:r>
              <a:rPr lang="en-US" dirty="0">
                <a:solidFill>
                  <a:schemeClr val="bg1"/>
                </a:solidFill>
              </a:rPr>
              <a:t>on the territory of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+ working on the territory or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+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employee of company on that territory (or irregular work) + no border crossings/no returning to motherland for some period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384" y="3991233"/>
            <a:ext cx="1006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</a:rPr>
              <a:t>Driving a truck </a:t>
            </a:r>
            <a:r>
              <a:rPr lang="en-US" i="1" dirty="0">
                <a:solidFill>
                  <a:schemeClr val="bg1"/>
                </a:solidFill>
              </a:rPr>
              <a:t>in international transport</a:t>
            </a:r>
            <a:r>
              <a:rPr lang="sr-Latn-RS" i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 via </a:t>
            </a:r>
            <a:r>
              <a:rPr lang="en-US" i="1" dirty="0" err="1">
                <a:solidFill>
                  <a:schemeClr val="bg1"/>
                </a:solidFill>
              </a:rPr>
              <a:t>Schengen</a:t>
            </a:r>
            <a:r>
              <a:rPr lang="en-US" i="1" dirty="0">
                <a:solidFill>
                  <a:schemeClr val="bg1"/>
                </a:solidFill>
              </a:rPr>
              <a:t> zone</a:t>
            </a:r>
            <a:r>
              <a:rPr lang="sr-Latn-RS" dirty="0">
                <a:solidFill>
                  <a:schemeClr val="bg1"/>
                </a:solidFill>
              </a:rPr>
              <a:t>= living</a:t>
            </a:r>
            <a:r>
              <a:rPr lang="en-US" dirty="0">
                <a:solidFill>
                  <a:schemeClr val="bg1"/>
                </a:solidFill>
              </a:rPr>
              <a:t> in truck &amp; driving on the territory or 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goods vehicle registered in</a:t>
            </a:r>
            <a:r>
              <a:rPr lang="en-US" dirty="0">
                <a:solidFill>
                  <a:schemeClr val="bg1"/>
                </a:solidFill>
              </a:rPr>
              <a:t> the non-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country + employee of the company from non-</a:t>
            </a:r>
            <a:r>
              <a:rPr lang="en-US" dirty="0" err="1">
                <a:solidFill>
                  <a:schemeClr val="bg1"/>
                </a:solidFill>
              </a:rPr>
              <a:t>Schengen</a:t>
            </a:r>
            <a:r>
              <a:rPr lang="en-US" dirty="0">
                <a:solidFill>
                  <a:schemeClr val="bg1"/>
                </a:solidFill>
              </a:rPr>
              <a:t> country + </a:t>
            </a:r>
            <a:r>
              <a:rPr lang="en-US" dirty="0" err="1">
                <a:solidFill>
                  <a:schemeClr val="bg1"/>
                </a:solidFill>
              </a:rPr>
              <a:t>frequently&amp;regular</a:t>
            </a:r>
            <a:r>
              <a:rPr lang="en-US" dirty="0">
                <a:solidFill>
                  <a:schemeClr val="bg1"/>
                </a:solidFill>
              </a:rPr>
              <a:t> crossings of border  </a:t>
            </a:r>
            <a:r>
              <a:rPr lang="en-US" u="sng" dirty="0">
                <a:solidFill>
                  <a:schemeClr val="bg1"/>
                </a:solidFill>
              </a:rPr>
              <a:t>in truck </a:t>
            </a:r>
            <a:r>
              <a:rPr lang="en-US" dirty="0">
                <a:solidFill>
                  <a:schemeClr val="bg1"/>
                </a:solidFill>
              </a:rPr>
              <a:t>returning to motherland</a:t>
            </a:r>
            <a:r>
              <a:rPr lang="sr-Latn-RS" dirty="0">
                <a:solidFill>
                  <a:schemeClr val="bg1"/>
                </a:solidFill>
              </a:rPr>
              <a:t> via truck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4044" y="5181600"/>
            <a:ext cx="766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chemeClr val="bg1"/>
                </a:solidFill>
              </a:rPr>
              <a:t>stay</a:t>
            </a:r>
            <a:r>
              <a:rPr lang="en-US" sz="2400" dirty="0">
                <a:solidFill>
                  <a:schemeClr val="bg1"/>
                </a:solidFill>
              </a:rPr>
              <a:t> ≠ </a:t>
            </a:r>
            <a:r>
              <a:rPr lang="en-US" sz="2400" i="1" u="sng" dirty="0">
                <a:solidFill>
                  <a:schemeClr val="bg1"/>
                </a:solidFill>
              </a:rPr>
              <a:t>driving a truck in international transport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1570</Words>
  <Application>Microsoft Office PowerPoint</Application>
  <PresentationFormat>Widescreen</PresentationFormat>
  <Paragraphs>420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</vt:lpstr>
      <vt:lpstr>  Schengen rules concerning professional drivers    </vt:lpstr>
      <vt:lpstr>Attendants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Schengen rules concerning professional drivers    </dc:title>
  <dc:creator/>
  <cp:lastModifiedBy>MAKAM-TRANS - Skopje</cp:lastModifiedBy>
  <cp:revision>2</cp:revision>
  <dcterms:created xsi:type="dcterms:W3CDTF">2023-12-20T08:12:12Z</dcterms:created>
  <dcterms:modified xsi:type="dcterms:W3CDTF">2025-04-30T05:55:42Z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